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9" r:id="rId6"/>
    <p:sldId id="267" r:id="rId7"/>
    <p:sldId id="266" r:id="rId8"/>
    <p:sldId id="257" r:id="rId9"/>
    <p:sldId id="261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D39"/>
    <a:srgbClr val="BBB7EB"/>
    <a:srgbClr val="0B0559"/>
    <a:srgbClr val="DAD8F4"/>
    <a:srgbClr val="030032"/>
    <a:srgbClr val="8680DD"/>
    <a:srgbClr val="C0BDED"/>
    <a:srgbClr val="514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3514B4-B89F-45C0-9AD8-FE89794CC6B0}" v="27" dt="2025-04-12T22:47:45.335"/>
    <p1510:client id="{BFBE6014-8A09-4420-A055-5E6AAD297C0C}" v="97" dt="2025-04-12T22:47:40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s, Sean (UMSL-Student)" userId="50e79e08-4c00-42cc-963b-77a9f8470318" providerId="ADAL" clId="{BFBE6014-8A09-4420-A055-5E6AAD297C0C}"/>
    <pc:docChg chg="undo redo custSel addSld delSld modSld sldOrd">
      <pc:chgData name="Davis, Sean (UMSL-Student)" userId="50e79e08-4c00-42cc-963b-77a9f8470318" providerId="ADAL" clId="{BFBE6014-8A09-4420-A055-5E6AAD297C0C}" dt="2025-04-12T22:47:40.927" v="1775" actId="20577"/>
      <pc:docMkLst>
        <pc:docMk/>
      </pc:docMkLst>
      <pc:sldChg chg="modSp mod">
        <pc:chgData name="Davis, Sean (UMSL-Student)" userId="50e79e08-4c00-42cc-963b-77a9f8470318" providerId="ADAL" clId="{BFBE6014-8A09-4420-A055-5E6AAD297C0C}" dt="2025-04-12T21:22:02.293" v="1763" actId="1076"/>
        <pc:sldMkLst>
          <pc:docMk/>
          <pc:sldMk cId="549163500" sldId="256"/>
        </pc:sldMkLst>
        <pc:spChg chg="mod">
          <ac:chgData name="Davis, Sean (UMSL-Student)" userId="50e79e08-4c00-42cc-963b-77a9f8470318" providerId="ADAL" clId="{BFBE6014-8A09-4420-A055-5E6AAD297C0C}" dt="2025-04-12T21:22:02.293" v="1763" actId="1076"/>
          <ac:spMkLst>
            <pc:docMk/>
            <pc:sldMk cId="549163500" sldId="256"/>
            <ac:spMk id="20" creationId="{CA276B07-AA97-CD8D-4BB6-B4A28687C54A}"/>
          </ac:spMkLst>
        </pc:spChg>
        <pc:picChg chg="mod ord">
          <ac:chgData name="Davis, Sean (UMSL-Student)" userId="50e79e08-4c00-42cc-963b-77a9f8470318" providerId="ADAL" clId="{BFBE6014-8A09-4420-A055-5E6AAD297C0C}" dt="2025-04-10T13:27:04.361" v="32" actId="167"/>
          <ac:picMkLst>
            <pc:docMk/>
            <pc:sldMk cId="549163500" sldId="256"/>
            <ac:picMk id="19" creationId="{C66DAFFB-51BE-CF9F-554C-3B6F980CA497}"/>
          </ac:picMkLst>
        </pc:picChg>
      </pc:sldChg>
      <pc:sldChg chg="addSp delSp modSp mod">
        <pc:chgData name="Davis, Sean (UMSL-Student)" userId="50e79e08-4c00-42cc-963b-77a9f8470318" providerId="ADAL" clId="{BFBE6014-8A09-4420-A055-5E6AAD297C0C}" dt="2025-04-12T21:07:24.639" v="1711" actId="18131"/>
        <pc:sldMkLst>
          <pc:docMk/>
          <pc:sldMk cId="723415668" sldId="257"/>
        </pc:sldMkLst>
        <pc:spChg chg="add mod ord">
          <ac:chgData name="Davis, Sean (UMSL-Student)" userId="50e79e08-4c00-42cc-963b-77a9f8470318" providerId="ADAL" clId="{BFBE6014-8A09-4420-A055-5E6AAD297C0C}" dt="2025-04-12T21:02:50.261" v="1701" actId="20577"/>
          <ac:spMkLst>
            <pc:docMk/>
            <pc:sldMk cId="723415668" sldId="257"/>
            <ac:spMk id="8" creationId="{B0A5A324-8F88-4641-7ED5-73CD486C5A93}"/>
          </ac:spMkLst>
        </pc:spChg>
        <pc:spChg chg="add mod">
          <ac:chgData name="Davis, Sean (UMSL-Student)" userId="50e79e08-4c00-42cc-963b-77a9f8470318" providerId="ADAL" clId="{BFBE6014-8A09-4420-A055-5E6AAD297C0C}" dt="2025-04-10T13:41:24.961" v="282"/>
          <ac:spMkLst>
            <pc:docMk/>
            <pc:sldMk cId="723415668" sldId="257"/>
            <ac:spMk id="17" creationId="{E1A39864-76B4-1D00-3472-2B6DFED2FF24}"/>
          </ac:spMkLst>
        </pc:spChg>
        <pc:spChg chg="add mod">
          <ac:chgData name="Davis, Sean (UMSL-Student)" userId="50e79e08-4c00-42cc-963b-77a9f8470318" providerId="ADAL" clId="{BFBE6014-8A09-4420-A055-5E6AAD297C0C}" dt="2025-04-10T13:41:24.961" v="282"/>
          <ac:spMkLst>
            <pc:docMk/>
            <pc:sldMk cId="723415668" sldId="257"/>
            <ac:spMk id="18" creationId="{3488254F-708B-0F51-D7BE-4C0097B9B3D6}"/>
          </ac:spMkLst>
        </pc:spChg>
        <pc:spChg chg="add del mod">
          <ac:chgData name="Davis, Sean (UMSL-Student)" userId="50e79e08-4c00-42cc-963b-77a9f8470318" providerId="ADAL" clId="{BFBE6014-8A09-4420-A055-5E6AAD297C0C}" dt="2025-04-12T20:13:49.707" v="1274" actId="478"/>
          <ac:spMkLst>
            <pc:docMk/>
            <pc:sldMk cId="723415668" sldId="257"/>
            <ac:spMk id="20" creationId="{A75BF5C7-B90C-16F9-A061-00545D6468AD}"/>
          </ac:spMkLst>
        </pc:spChg>
        <pc:spChg chg="add del mod">
          <ac:chgData name="Davis, Sean (UMSL-Student)" userId="50e79e08-4c00-42cc-963b-77a9f8470318" providerId="ADAL" clId="{BFBE6014-8A09-4420-A055-5E6AAD297C0C}" dt="2025-04-12T20:13:49.707" v="1274" actId="478"/>
          <ac:spMkLst>
            <pc:docMk/>
            <pc:sldMk cId="723415668" sldId="257"/>
            <ac:spMk id="21" creationId="{15976809-3EC8-9E89-48C4-B616124B99DD}"/>
          </ac:spMkLst>
        </pc:spChg>
        <pc:spChg chg="add mod">
          <ac:chgData name="Davis, Sean (UMSL-Student)" userId="50e79e08-4c00-42cc-963b-77a9f8470318" providerId="ADAL" clId="{BFBE6014-8A09-4420-A055-5E6AAD297C0C}" dt="2025-04-12T21:02:59.227" v="1708" actId="20577"/>
          <ac:spMkLst>
            <pc:docMk/>
            <pc:sldMk cId="723415668" sldId="257"/>
            <ac:spMk id="24" creationId="{CCEABE16-9782-4943-045C-179F104AA6AF}"/>
          </ac:spMkLst>
        </pc:spChg>
        <pc:picChg chg="add mod modCrop">
          <ac:chgData name="Davis, Sean (UMSL-Student)" userId="50e79e08-4c00-42cc-963b-77a9f8470318" providerId="ADAL" clId="{BFBE6014-8A09-4420-A055-5E6AAD297C0C}" dt="2025-04-12T21:07:24.639" v="1711" actId="18131"/>
          <ac:picMkLst>
            <pc:docMk/>
            <pc:sldMk cId="723415668" sldId="257"/>
            <ac:picMk id="3" creationId="{76AA28A5-2145-F84F-C3D5-D8331276C767}"/>
          </ac:picMkLst>
        </pc:picChg>
        <pc:picChg chg="add mod">
          <ac:chgData name="Davis, Sean (UMSL-Student)" userId="50e79e08-4c00-42cc-963b-77a9f8470318" providerId="ADAL" clId="{BFBE6014-8A09-4420-A055-5E6AAD297C0C}" dt="2025-04-10T13:41:24.961" v="282"/>
          <ac:picMkLst>
            <pc:docMk/>
            <pc:sldMk cId="723415668" sldId="257"/>
            <ac:picMk id="9" creationId="{35CCBB5B-00BE-21A5-9DBB-0795369E88F1}"/>
          </ac:picMkLst>
        </pc:picChg>
        <pc:picChg chg="mod ord">
          <ac:chgData name="Davis, Sean (UMSL-Student)" userId="50e79e08-4c00-42cc-963b-77a9f8470318" providerId="ADAL" clId="{BFBE6014-8A09-4420-A055-5E6AAD297C0C}" dt="2025-04-10T13:26:46.178" v="30" actId="167"/>
          <ac:picMkLst>
            <pc:docMk/>
            <pc:sldMk cId="723415668" sldId="257"/>
            <ac:picMk id="10" creationId="{7A097B7E-A2E2-ED96-E2AF-F3E42C3A15F3}"/>
          </ac:picMkLst>
        </pc:picChg>
        <pc:picChg chg="add mod">
          <ac:chgData name="Davis, Sean (UMSL-Student)" userId="50e79e08-4c00-42cc-963b-77a9f8470318" providerId="ADAL" clId="{BFBE6014-8A09-4420-A055-5E6AAD297C0C}" dt="2025-04-10T13:41:24.961" v="282"/>
          <ac:picMkLst>
            <pc:docMk/>
            <pc:sldMk cId="723415668" sldId="257"/>
            <ac:picMk id="11" creationId="{E4887A7F-A2FE-CBC9-54CE-E079CE212EBF}"/>
          </ac:picMkLst>
        </pc:picChg>
      </pc:sldChg>
      <pc:sldChg chg="addSp delSp modSp del mod">
        <pc:chgData name="Davis, Sean (UMSL-Student)" userId="50e79e08-4c00-42cc-963b-77a9f8470318" providerId="ADAL" clId="{BFBE6014-8A09-4420-A055-5E6AAD297C0C}" dt="2025-04-10T14:14:36.769" v="778" actId="47"/>
        <pc:sldMkLst>
          <pc:docMk/>
          <pc:sldMk cId="1389694119" sldId="258"/>
        </pc:sldMkLst>
      </pc:sldChg>
      <pc:sldChg chg="addSp delSp modSp mod ord">
        <pc:chgData name="Davis, Sean (UMSL-Student)" userId="50e79e08-4c00-42cc-963b-77a9f8470318" providerId="ADAL" clId="{BFBE6014-8A09-4420-A055-5E6AAD297C0C}" dt="2025-04-12T22:47:40.927" v="1775" actId="20577"/>
        <pc:sldMkLst>
          <pc:docMk/>
          <pc:sldMk cId="1316939541" sldId="259"/>
        </pc:sldMkLst>
        <pc:spChg chg="mod">
          <ac:chgData name="Davis, Sean (UMSL-Student)" userId="50e79e08-4c00-42cc-963b-77a9f8470318" providerId="ADAL" clId="{BFBE6014-8A09-4420-A055-5E6AAD297C0C}" dt="2025-04-12T22:47:40.927" v="1775" actId="20577"/>
          <ac:spMkLst>
            <pc:docMk/>
            <pc:sldMk cId="1316939541" sldId="259"/>
            <ac:spMk id="3" creationId="{CB2E8C9C-BE12-BD7B-1BD6-3457311E3234}"/>
          </ac:spMkLst>
        </pc:spChg>
        <pc:spChg chg="mod">
          <ac:chgData name="Davis, Sean (UMSL-Student)" userId="50e79e08-4c00-42cc-963b-77a9f8470318" providerId="ADAL" clId="{BFBE6014-8A09-4420-A055-5E6AAD297C0C}" dt="2025-04-10T13:31:28.712" v="83" actId="20577"/>
          <ac:spMkLst>
            <pc:docMk/>
            <pc:sldMk cId="1316939541" sldId="259"/>
            <ac:spMk id="4" creationId="{698EC0A2-1B94-44F2-8054-06DFA723E79F}"/>
          </ac:spMkLst>
        </pc:spChg>
        <pc:spChg chg="add del mod">
          <ac:chgData name="Davis, Sean (UMSL-Student)" userId="50e79e08-4c00-42cc-963b-77a9f8470318" providerId="ADAL" clId="{BFBE6014-8A09-4420-A055-5E6AAD297C0C}" dt="2025-04-12T19:27:34.874" v="1266" actId="478"/>
          <ac:spMkLst>
            <pc:docMk/>
            <pc:sldMk cId="1316939541" sldId="259"/>
            <ac:spMk id="8" creationId="{C0492A72-A8D3-3292-9F89-9293839B18C3}"/>
          </ac:spMkLst>
        </pc:spChg>
        <pc:spChg chg="add del mod">
          <ac:chgData name="Davis, Sean (UMSL-Student)" userId="50e79e08-4c00-42cc-963b-77a9f8470318" providerId="ADAL" clId="{BFBE6014-8A09-4420-A055-5E6AAD297C0C}" dt="2025-04-12T19:27:32.143" v="1265" actId="478"/>
          <ac:spMkLst>
            <pc:docMk/>
            <pc:sldMk cId="1316939541" sldId="259"/>
            <ac:spMk id="15" creationId="{0BFDBC16-BDB0-EDA0-C394-6D6F504E9EF4}"/>
          </ac:spMkLst>
        </pc:spChg>
        <pc:picChg chg="add mod ord">
          <ac:chgData name="Davis, Sean (UMSL-Student)" userId="50e79e08-4c00-42cc-963b-77a9f8470318" providerId="ADAL" clId="{BFBE6014-8A09-4420-A055-5E6AAD297C0C}" dt="2025-04-10T13:26:37.917" v="29" actId="167"/>
          <ac:picMkLst>
            <pc:docMk/>
            <pc:sldMk cId="1316939541" sldId="259"/>
            <ac:picMk id="5" creationId="{B1A91FD5-AC66-C95F-A9C3-1C811330653D}"/>
          </ac:picMkLst>
        </pc:picChg>
        <pc:picChg chg="add mod modCrop">
          <ac:chgData name="Davis, Sean (UMSL-Student)" userId="50e79e08-4c00-42cc-963b-77a9f8470318" providerId="ADAL" clId="{BFBE6014-8A09-4420-A055-5E6AAD297C0C}" dt="2025-04-12T19:29:04.651" v="1273" actId="1582"/>
          <ac:picMkLst>
            <pc:docMk/>
            <pc:sldMk cId="1316939541" sldId="259"/>
            <ac:picMk id="6" creationId="{300660F5-1904-4644-69EC-5A14010AE97C}"/>
          </ac:picMkLst>
        </pc:picChg>
      </pc:sldChg>
      <pc:sldChg chg="addSp delSp modSp del mod">
        <pc:chgData name="Davis, Sean (UMSL-Student)" userId="50e79e08-4c00-42cc-963b-77a9f8470318" providerId="ADAL" clId="{BFBE6014-8A09-4420-A055-5E6AAD297C0C}" dt="2025-04-10T14:14:39.319" v="779" actId="47"/>
        <pc:sldMkLst>
          <pc:docMk/>
          <pc:sldMk cId="938882498" sldId="260"/>
        </pc:sldMkLst>
      </pc:sldChg>
      <pc:sldChg chg="addSp delSp modSp mod ord">
        <pc:chgData name="Davis, Sean (UMSL-Student)" userId="50e79e08-4c00-42cc-963b-77a9f8470318" providerId="ADAL" clId="{BFBE6014-8A09-4420-A055-5E6AAD297C0C}" dt="2025-04-12T21:20:46.238" v="1748" actId="18131"/>
        <pc:sldMkLst>
          <pc:docMk/>
          <pc:sldMk cId="1919290936" sldId="261"/>
        </pc:sldMkLst>
        <pc:spChg chg="add del mod">
          <ac:chgData name="Davis, Sean (UMSL-Student)" userId="50e79e08-4c00-42cc-963b-77a9f8470318" providerId="ADAL" clId="{BFBE6014-8A09-4420-A055-5E6AAD297C0C}" dt="2025-04-10T14:03:22.772" v="603" actId="1076"/>
          <ac:spMkLst>
            <pc:docMk/>
            <pc:sldMk cId="1919290936" sldId="261"/>
            <ac:spMk id="12" creationId="{53978A32-CA68-27DC-82CF-890F653AEBC0}"/>
          </ac:spMkLst>
        </pc:spChg>
        <pc:spChg chg="add mod">
          <ac:chgData name="Davis, Sean (UMSL-Student)" userId="50e79e08-4c00-42cc-963b-77a9f8470318" providerId="ADAL" clId="{BFBE6014-8A09-4420-A055-5E6AAD297C0C}" dt="2025-04-11T15:33:42.325" v="1247" actId="113"/>
          <ac:spMkLst>
            <pc:docMk/>
            <pc:sldMk cId="1919290936" sldId="261"/>
            <ac:spMk id="18" creationId="{D467E1F3-C07D-A328-4B2E-72C4AC8558F5}"/>
          </ac:spMkLst>
        </pc:spChg>
        <pc:spChg chg="add mod">
          <ac:chgData name="Davis, Sean (UMSL-Student)" userId="50e79e08-4c00-42cc-963b-77a9f8470318" providerId="ADAL" clId="{BFBE6014-8A09-4420-A055-5E6AAD297C0C}" dt="2025-04-10T14:03:22.772" v="603" actId="1076"/>
          <ac:spMkLst>
            <pc:docMk/>
            <pc:sldMk cId="1919290936" sldId="261"/>
            <ac:spMk id="20" creationId="{B1BF42C3-633A-947E-8452-FD90FC88579F}"/>
          </ac:spMkLst>
        </pc:spChg>
        <pc:spChg chg="add mod">
          <ac:chgData name="Davis, Sean (UMSL-Student)" userId="50e79e08-4c00-42cc-963b-77a9f8470318" providerId="ADAL" clId="{BFBE6014-8A09-4420-A055-5E6AAD297C0C}" dt="2025-04-10T14:03:59.894" v="605" actId="1076"/>
          <ac:spMkLst>
            <pc:docMk/>
            <pc:sldMk cId="1919290936" sldId="261"/>
            <ac:spMk id="30" creationId="{86546638-9911-A204-0840-359F5E51139D}"/>
          </ac:spMkLst>
        </pc:spChg>
        <pc:spChg chg="add mod">
          <ac:chgData name="Davis, Sean (UMSL-Student)" userId="50e79e08-4c00-42cc-963b-77a9f8470318" providerId="ADAL" clId="{BFBE6014-8A09-4420-A055-5E6AAD297C0C}" dt="2025-04-10T14:03:59.894" v="605" actId="1076"/>
          <ac:spMkLst>
            <pc:docMk/>
            <pc:sldMk cId="1919290936" sldId="261"/>
            <ac:spMk id="31" creationId="{4A1E7D45-F99B-AB8A-8F2E-42085275AE5D}"/>
          </ac:spMkLst>
        </pc:spChg>
        <pc:spChg chg="add mod">
          <ac:chgData name="Davis, Sean (UMSL-Student)" userId="50e79e08-4c00-42cc-963b-77a9f8470318" providerId="ADAL" clId="{BFBE6014-8A09-4420-A055-5E6AAD297C0C}" dt="2025-04-10T14:03:59.894" v="605" actId="1076"/>
          <ac:spMkLst>
            <pc:docMk/>
            <pc:sldMk cId="1919290936" sldId="261"/>
            <ac:spMk id="32" creationId="{053A8F69-9FFF-B073-ECAA-41BA3E19E3FA}"/>
          </ac:spMkLst>
        </pc:spChg>
        <pc:spChg chg="add mod">
          <ac:chgData name="Davis, Sean (UMSL-Student)" userId="50e79e08-4c00-42cc-963b-77a9f8470318" providerId="ADAL" clId="{BFBE6014-8A09-4420-A055-5E6AAD297C0C}" dt="2025-04-10T14:03:59.894" v="605" actId="1076"/>
          <ac:spMkLst>
            <pc:docMk/>
            <pc:sldMk cId="1919290936" sldId="261"/>
            <ac:spMk id="33" creationId="{3D8B7980-DCB0-AC17-7973-C0F8B083293D}"/>
          </ac:spMkLst>
        </pc:spChg>
        <pc:spChg chg="add mod">
          <ac:chgData name="Davis, Sean (UMSL-Student)" userId="50e79e08-4c00-42cc-963b-77a9f8470318" providerId="ADAL" clId="{BFBE6014-8A09-4420-A055-5E6AAD297C0C}" dt="2025-04-10T14:31:03.877" v="1081" actId="2711"/>
          <ac:spMkLst>
            <pc:docMk/>
            <pc:sldMk cId="1919290936" sldId="261"/>
            <ac:spMk id="35" creationId="{614294EF-8EC1-8D03-6783-94D4FC885427}"/>
          </ac:spMkLst>
        </pc:spChg>
        <pc:spChg chg="add del mod">
          <ac:chgData name="Davis, Sean (UMSL-Student)" userId="50e79e08-4c00-42cc-963b-77a9f8470318" providerId="ADAL" clId="{BFBE6014-8A09-4420-A055-5E6AAD297C0C}" dt="2025-04-12T21:17:23.235" v="1741" actId="478"/>
          <ac:spMkLst>
            <pc:docMk/>
            <pc:sldMk cId="1919290936" sldId="261"/>
            <ac:spMk id="36" creationId="{E9F599DE-23EF-D2F7-5714-F13B12EAB35A}"/>
          </ac:spMkLst>
        </pc:spChg>
        <pc:spChg chg="add del mod">
          <ac:chgData name="Davis, Sean (UMSL-Student)" userId="50e79e08-4c00-42cc-963b-77a9f8470318" providerId="ADAL" clId="{BFBE6014-8A09-4420-A055-5E6AAD297C0C}" dt="2025-04-12T21:17:23.235" v="1741" actId="478"/>
          <ac:spMkLst>
            <pc:docMk/>
            <pc:sldMk cId="1919290936" sldId="261"/>
            <ac:spMk id="37" creationId="{19CE5835-7315-4CFC-71F2-45D1E2A0B209}"/>
          </ac:spMkLst>
        </pc:spChg>
        <pc:spChg chg="add mod">
          <ac:chgData name="Davis, Sean (UMSL-Student)" userId="50e79e08-4c00-42cc-963b-77a9f8470318" providerId="ADAL" clId="{BFBE6014-8A09-4420-A055-5E6AAD297C0C}" dt="2025-04-10T14:31:11.639" v="1082" actId="1076"/>
          <ac:spMkLst>
            <pc:docMk/>
            <pc:sldMk cId="1919290936" sldId="261"/>
            <ac:spMk id="38" creationId="{554490A9-2D4E-DBC2-C9A6-D6A75B2383E7}"/>
          </ac:spMkLst>
        </pc:spChg>
        <pc:picChg chg="add mod modCrop">
          <ac:chgData name="Davis, Sean (UMSL-Student)" userId="50e79e08-4c00-42cc-963b-77a9f8470318" providerId="ADAL" clId="{BFBE6014-8A09-4420-A055-5E6AAD297C0C}" dt="2025-04-12T21:20:46.238" v="1748" actId="18131"/>
          <ac:picMkLst>
            <pc:docMk/>
            <pc:sldMk cId="1919290936" sldId="261"/>
            <ac:picMk id="2" creationId="{E693CAB6-1AD3-9CB5-82AC-75EBAB812CE3}"/>
          </ac:picMkLst>
        </pc:picChg>
        <pc:picChg chg="add del mod">
          <ac:chgData name="Davis, Sean (UMSL-Student)" userId="50e79e08-4c00-42cc-963b-77a9f8470318" providerId="ADAL" clId="{BFBE6014-8A09-4420-A055-5E6AAD297C0C}" dt="2025-04-10T14:03:22.772" v="603" actId="1076"/>
          <ac:picMkLst>
            <pc:docMk/>
            <pc:sldMk cId="1919290936" sldId="261"/>
            <ac:picMk id="9" creationId="{46C6C0DC-12F5-E411-6561-5417EC3DF40C}"/>
          </ac:picMkLst>
        </pc:picChg>
        <pc:picChg chg="add del mod">
          <ac:chgData name="Davis, Sean (UMSL-Student)" userId="50e79e08-4c00-42cc-963b-77a9f8470318" providerId="ADAL" clId="{BFBE6014-8A09-4420-A055-5E6AAD297C0C}" dt="2025-04-10T14:03:22.772" v="603" actId="1076"/>
          <ac:picMkLst>
            <pc:docMk/>
            <pc:sldMk cId="1919290936" sldId="261"/>
            <ac:picMk id="16" creationId="{270C5C81-32A4-7774-CAB1-61409BBD5065}"/>
          </ac:picMkLst>
        </pc:picChg>
        <pc:picChg chg="add mod">
          <ac:chgData name="Davis, Sean (UMSL-Student)" userId="50e79e08-4c00-42cc-963b-77a9f8470318" providerId="ADAL" clId="{BFBE6014-8A09-4420-A055-5E6AAD297C0C}" dt="2025-04-10T14:03:22.772" v="603" actId="1076"/>
          <ac:picMkLst>
            <pc:docMk/>
            <pc:sldMk cId="1919290936" sldId="261"/>
            <ac:picMk id="17" creationId="{2A36FC62-8EEA-89BC-56EC-E91A118676D4}"/>
          </ac:picMkLst>
        </pc:picChg>
        <pc:picChg chg="add del mod">
          <ac:chgData name="Davis, Sean (UMSL-Student)" userId="50e79e08-4c00-42cc-963b-77a9f8470318" providerId="ADAL" clId="{BFBE6014-8A09-4420-A055-5E6AAD297C0C}" dt="2025-04-10T14:05:09.015" v="608" actId="1076"/>
          <ac:picMkLst>
            <pc:docMk/>
            <pc:sldMk cId="1919290936" sldId="261"/>
            <ac:picMk id="21" creationId="{62418CE3-EA82-76E4-7200-D541E2CCF262}"/>
          </ac:picMkLst>
        </pc:picChg>
        <pc:picChg chg="add mod ord">
          <ac:chgData name="Davis, Sean (UMSL-Student)" userId="50e79e08-4c00-42cc-963b-77a9f8470318" providerId="ADAL" clId="{BFBE6014-8A09-4420-A055-5E6AAD297C0C}" dt="2025-04-10T14:00:05.482" v="550" actId="167"/>
          <ac:picMkLst>
            <pc:docMk/>
            <pc:sldMk cId="1919290936" sldId="261"/>
            <ac:picMk id="34" creationId="{5950D4B4-1DED-EF56-1C08-01585BB24D22}"/>
          </ac:picMkLst>
        </pc:picChg>
      </pc:sldChg>
      <pc:sldChg chg="addSp delSp modSp del mod">
        <pc:chgData name="Davis, Sean (UMSL-Student)" userId="50e79e08-4c00-42cc-963b-77a9f8470318" providerId="ADAL" clId="{BFBE6014-8A09-4420-A055-5E6AAD297C0C}" dt="2025-04-10T14:14:42.261" v="780" actId="47"/>
        <pc:sldMkLst>
          <pc:docMk/>
          <pc:sldMk cId="199787823" sldId="262"/>
        </pc:sldMkLst>
      </pc:sldChg>
      <pc:sldChg chg="addSp delSp modSp mod ord">
        <pc:chgData name="Davis, Sean (UMSL-Student)" userId="50e79e08-4c00-42cc-963b-77a9f8470318" providerId="ADAL" clId="{BFBE6014-8A09-4420-A055-5E6AAD297C0C}" dt="2025-04-12T21:21:24.327" v="1759" actId="20577"/>
        <pc:sldMkLst>
          <pc:docMk/>
          <pc:sldMk cId="563164589" sldId="263"/>
        </pc:sldMkLst>
        <pc:spChg chg="mod">
          <ac:chgData name="Davis, Sean (UMSL-Student)" userId="50e79e08-4c00-42cc-963b-77a9f8470318" providerId="ADAL" clId="{BFBE6014-8A09-4420-A055-5E6AAD297C0C}" dt="2025-04-12T21:21:24.327" v="1759" actId="20577"/>
          <ac:spMkLst>
            <pc:docMk/>
            <pc:sldMk cId="563164589" sldId="263"/>
            <ac:spMk id="3" creationId="{CD43436F-5B31-EE36-963F-EE8C900860F5}"/>
          </ac:spMkLst>
        </pc:spChg>
        <pc:spChg chg="add mod">
          <ac:chgData name="Davis, Sean (UMSL-Student)" userId="50e79e08-4c00-42cc-963b-77a9f8470318" providerId="ADAL" clId="{BFBE6014-8A09-4420-A055-5E6AAD297C0C}" dt="2025-04-10T16:06:36.180" v="1149" actId="1076"/>
          <ac:spMkLst>
            <pc:docMk/>
            <pc:sldMk cId="563164589" sldId="263"/>
            <ac:spMk id="5" creationId="{7B9F6B11-8E06-4C82-34F7-2DE59444847F}"/>
          </ac:spMkLst>
        </pc:spChg>
        <pc:spChg chg="add mod">
          <ac:chgData name="Davis, Sean (UMSL-Student)" userId="50e79e08-4c00-42cc-963b-77a9f8470318" providerId="ADAL" clId="{BFBE6014-8A09-4420-A055-5E6AAD297C0C}" dt="2025-04-10T16:06:36.180" v="1149" actId="1076"/>
          <ac:spMkLst>
            <pc:docMk/>
            <pc:sldMk cId="563164589" sldId="263"/>
            <ac:spMk id="6" creationId="{CAF7FD46-2B97-4CD3-7000-034BFCEB3A71}"/>
          </ac:spMkLst>
        </pc:spChg>
        <pc:spChg chg="mod">
          <ac:chgData name="Davis, Sean (UMSL-Student)" userId="50e79e08-4c00-42cc-963b-77a9f8470318" providerId="ADAL" clId="{BFBE6014-8A09-4420-A055-5E6AAD297C0C}" dt="2025-04-10T16:09:31.910" v="1156" actId="21"/>
          <ac:spMkLst>
            <pc:docMk/>
            <pc:sldMk cId="563164589" sldId="263"/>
            <ac:spMk id="7" creationId="{EEE14D6C-C22B-B410-95A5-B30AC420183B}"/>
          </ac:spMkLst>
        </pc:spChg>
        <pc:spChg chg="add mod">
          <ac:chgData name="Davis, Sean (UMSL-Student)" userId="50e79e08-4c00-42cc-963b-77a9f8470318" providerId="ADAL" clId="{BFBE6014-8A09-4420-A055-5E6AAD297C0C}" dt="2025-04-10T16:06:36.180" v="1149" actId="1076"/>
          <ac:spMkLst>
            <pc:docMk/>
            <pc:sldMk cId="563164589" sldId="263"/>
            <ac:spMk id="8" creationId="{5F375A71-A176-F578-8493-64AF388207EE}"/>
          </ac:spMkLst>
        </pc:spChg>
        <pc:spChg chg="add mod">
          <ac:chgData name="Davis, Sean (UMSL-Student)" userId="50e79e08-4c00-42cc-963b-77a9f8470318" providerId="ADAL" clId="{BFBE6014-8A09-4420-A055-5E6AAD297C0C}" dt="2025-04-10T16:06:03.988" v="1143" actId="1076"/>
          <ac:spMkLst>
            <pc:docMk/>
            <pc:sldMk cId="563164589" sldId="263"/>
            <ac:spMk id="11" creationId="{22ED9FA8-0584-36F5-65AD-7F1F842C5098}"/>
          </ac:spMkLst>
        </pc:spChg>
        <pc:spChg chg="add mod">
          <ac:chgData name="Davis, Sean (UMSL-Student)" userId="50e79e08-4c00-42cc-963b-77a9f8470318" providerId="ADAL" clId="{BFBE6014-8A09-4420-A055-5E6AAD297C0C}" dt="2025-04-10T16:10:26.206" v="1198" actId="207"/>
          <ac:spMkLst>
            <pc:docMk/>
            <pc:sldMk cId="563164589" sldId="263"/>
            <ac:spMk id="12" creationId="{A938B338-F326-91A7-CA59-CDB15D2285F0}"/>
          </ac:spMkLst>
        </pc:spChg>
        <pc:spChg chg="add mod">
          <ac:chgData name="Davis, Sean (UMSL-Student)" userId="50e79e08-4c00-42cc-963b-77a9f8470318" providerId="ADAL" clId="{BFBE6014-8A09-4420-A055-5E6AAD297C0C}" dt="2025-04-10T16:06:36.180" v="1149" actId="1076"/>
          <ac:spMkLst>
            <pc:docMk/>
            <pc:sldMk cId="563164589" sldId="263"/>
            <ac:spMk id="13" creationId="{0A5BABE9-9C0E-7FB2-735F-47CB361B280D}"/>
          </ac:spMkLst>
        </pc:spChg>
        <pc:spChg chg="add mod">
          <ac:chgData name="Davis, Sean (UMSL-Student)" userId="50e79e08-4c00-42cc-963b-77a9f8470318" providerId="ADAL" clId="{BFBE6014-8A09-4420-A055-5E6AAD297C0C}" dt="2025-04-10T16:06:36.180" v="1149" actId="1076"/>
          <ac:spMkLst>
            <pc:docMk/>
            <pc:sldMk cId="563164589" sldId="263"/>
            <ac:spMk id="14" creationId="{E2C170FF-168E-6B0E-A099-78B56E0813D1}"/>
          </ac:spMkLst>
        </pc:spChg>
        <pc:spChg chg="mod">
          <ac:chgData name="Davis, Sean (UMSL-Student)" userId="50e79e08-4c00-42cc-963b-77a9f8470318" providerId="ADAL" clId="{BFBE6014-8A09-4420-A055-5E6AAD297C0C}" dt="2025-04-10T14:35:00.846" v="1119" actId="14100"/>
          <ac:spMkLst>
            <pc:docMk/>
            <pc:sldMk cId="563164589" sldId="263"/>
            <ac:spMk id="16" creationId="{897529C3-4DA7-4E82-C8E1-79EFB83DD2D7}"/>
          </ac:spMkLst>
        </pc:spChg>
        <pc:spChg chg="add mod">
          <ac:chgData name="Davis, Sean (UMSL-Student)" userId="50e79e08-4c00-42cc-963b-77a9f8470318" providerId="ADAL" clId="{BFBE6014-8A09-4420-A055-5E6AAD297C0C}" dt="2025-04-10T16:06:36.180" v="1149" actId="1076"/>
          <ac:spMkLst>
            <pc:docMk/>
            <pc:sldMk cId="563164589" sldId="263"/>
            <ac:spMk id="19" creationId="{E42A883A-3675-14A8-40EA-62378742ED51}"/>
          </ac:spMkLst>
        </pc:spChg>
        <pc:spChg chg="add mod">
          <ac:chgData name="Davis, Sean (UMSL-Student)" userId="50e79e08-4c00-42cc-963b-77a9f8470318" providerId="ADAL" clId="{BFBE6014-8A09-4420-A055-5E6AAD297C0C}" dt="2025-04-10T16:06:36.180" v="1149" actId="1076"/>
          <ac:spMkLst>
            <pc:docMk/>
            <pc:sldMk cId="563164589" sldId="263"/>
            <ac:spMk id="20" creationId="{99F28A6F-0021-C6AB-4659-8F5EFD201360}"/>
          </ac:spMkLst>
        </pc:spChg>
        <pc:spChg chg="add mod">
          <ac:chgData name="Davis, Sean (UMSL-Student)" userId="50e79e08-4c00-42cc-963b-77a9f8470318" providerId="ADAL" clId="{BFBE6014-8A09-4420-A055-5E6AAD297C0C}" dt="2025-04-10T16:06:36.180" v="1149" actId="1076"/>
          <ac:spMkLst>
            <pc:docMk/>
            <pc:sldMk cId="563164589" sldId="263"/>
            <ac:spMk id="21" creationId="{A9755C36-E918-5FAB-7477-8F0DA3487C8F}"/>
          </ac:spMkLst>
        </pc:spChg>
        <pc:picChg chg="add mod ord">
          <ac:chgData name="Davis, Sean (UMSL-Student)" userId="50e79e08-4c00-42cc-963b-77a9f8470318" providerId="ADAL" clId="{BFBE6014-8A09-4420-A055-5E6AAD297C0C}" dt="2025-04-10T13:27:49.174" v="44" actId="167"/>
          <ac:picMkLst>
            <pc:docMk/>
            <pc:sldMk cId="563164589" sldId="263"/>
            <ac:picMk id="4" creationId="{943E7751-3645-7F31-BB9F-5D62A3786BA9}"/>
          </ac:picMkLst>
        </pc:picChg>
        <pc:picChg chg="add mod">
          <ac:chgData name="Davis, Sean (UMSL-Student)" userId="50e79e08-4c00-42cc-963b-77a9f8470318" providerId="ADAL" clId="{BFBE6014-8A09-4420-A055-5E6AAD297C0C}" dt="2025-04-10T14:13:37.071" v="776" actId="14100"/>
          <ac:picMkLst>
            <pc:docMk/>
            <pc:sldMk cId="563164589" sldId="263"/>
            <ac:picMk id="22" creationId="{C3B6FF0B-6F9C-AF47-31F3-D9D0B6F92B6C}"/>
          </ac:picMkLst>
        </pc:picChg>
      </pc:sldChg>
      <pc:sldChg chg="addSp delSp modSp del mod">
        <pc:chgData name="Davis, Sean (UMSL-Student)" userId="50e79e08-4c00-42cc-963b-77a9f8470318" providerId="ADAL" clId="{BFBE6014-8A09-4420-A055-5E6AAD297C0C}" dt="2025-04-10T14:14:52.107" v="781" actId="47"/>
        <pc:sldMkLst>
          <pc:docMk/>
          <pc:sldMk cId="191088265" sldId="264"/>
        </pc:sldMkLst>
      </pc:sldChg>
      <pc:sldChg chg="addSp delSp modSp add del mod ord">
        <pc:chgData name="Davis, Sean (UMSL-Student)" userId="50e79e08-4c00-42cc-963b-77a9f8470318" providerId="ADAL" clId="{BFBE6014-8A09-4420-A055-5E6AAD297C0C}" dt="2025-04-10T14:34:01.063" v="1096" actId="2696"/>
        <pc:sldMkLst>
          <pc:docMk/>
          <pc:sldMk cId="2941928594" sldId="265"/>
        </pc:sldMkLst>
      </pc:sldChg>
      <pc:sldChg chg="addSp delSp modSp add mod">
        <pc:chgData name="Davis, Sean (UMSL-Student)" userId="50e79e08-4c00-42cc-963b-77a9f8470318" providerId="ADAL" clId="{BFBE6014-8A09-4420-A055-5E6AAD297C0C}" dt="2025-04-12T21:01:32.341" v="1685" actId="20577"/>
        <pc:sldMkLst>
          <pc:docMk/>
          <pc:sldMk cId="2806740045" sldId="266"/>
        </pc:sldMkLst>
        <pc:spChg chg="add del mod">
          <ac:chgData name="Davis, Sean (UMSL-Student)" userId="50e79e08-4c00-42cc-963b-77a9f8470318" providerId="ADAL" clId="{BFBE6014-8A09-4420-A055-5E6AAD297C0C}" dt="2025-04-12T20:34:59.428" v="1286" actId="478"/>
          <ac:spMkLst>
            <pc:docMk/>
            <pc:sldMk cId="2806740045" sldId="266"/>
            <ac:spMk id="5" creationId="{8D583681-71E9-9ADB-76B9-8B15F983EAB8}"/>
          </ac:spMkLst>
        </pc:spChg>
        <pc:spChg chg="add del mod">
          <ac:chgData name="Davis, Sean (UMSL-Student)" userId="50e79e08-4c00-42cc-963b-77a9f8470318" providerId="ADAL" clId="{BFBE6014-8A09-4420-A055-5E6AAD297C0C}" dt="2025-04-12T20:34:59.428" v="1286" actId="478"/>
          <ac:spMkLst>
            <pc:docMk/>
            <pc:sldMk cId="2806740045" sldId="266"/>
            <ac:spMk id="6" creationId="{DC260875-5682-C79E-E717-054CED3E578D}"/>
          </ac:spMkLst>
        </pc:spChg>
        <pc:spChg chg="mod">
          <ac:chgData name="Davis, Sean (UMSL-Student)" userId="50e79e08-4c00-42cc-963b-77a9f8470318" providerId="ADAL" clId="{BFBE6014-8A09-4420-A055-5E6AAD297C0C}" dt="2025-04-12T20:54:11.091" v="1567" actId="20577"/>
          <ac:spMkLst>
            <pc:docMk/>
            <pc:sldMk cId="2806740045" sldId="266"/>
            <ac:spMk id="8" creationId="{C3C23F38-B93A-27E6-4481-198CFDCE0F1D}"/>
          </ac:spMkLst>
        </pc:spChg>
        <pc:spChg chg="add mod">
          <ac:chgData name="Davis, Sean (UMSL-Student)" userId="50e79e08-4c00-42cc-963b-77a9f8470318" providerId="ADAL" clId="{BFBE6014-8A09-4420-A055-5E6AAD297C0C}" dt="2025-04-12T21:01:32.341" v="1685" actId="20577"/>
          <ac:spMkLst>
            <pc:docMk/>
            <pc:sldMk cId="2806740045" sldId="266"/>
            <ac:spMk id="14" creationId="{493A2E10-BF28-42E7-9DE1-F556BC2C67BF}"/>
          </ac:spMkLst>
        </pc:spChg>
        <pc:picChg chg="add mod">
          <ac:chgData name="Davis, Sean (UMSL-Student)" userId="50e79e08-4c00-42cc-963b-77a9f8470318" providerId="ADAL" clId="{BFBE6014-8A09-4420-A055-5E6AAD297C0C}" dt="2025-04-12T20:41:28.789" v="1331" actId="14826"/>
          <ac:picMkLst>
            <pc:docMk/>
            <pc:sldMk cId="2806740045" sldId="266"/>
            <ac:picMk id="2" creationId="{B7C449E9-2CDD-022B-EA6A-64188113B603}"/>
          </ac:picMkLst>
        </pc:picChg>
      </pc:sldChg>
      <pc:sldChg chg="addSp delSp modSp add mod ord">
        <pc:chgData name="Davis, Sean (UMSL-Student)" userId="50e79e08-4c00-42cc-963b-77a9f8470318" providerId="ADAL" clId="{BFBE6014-8A09-4420-A055-5E6AAD297C0C}" dt="2025-04-12T21:15:21.291" v="1739" actId="20577"/>
        <pc:sldMkLst>
          <pc:docMk/>
          <pc:sldMk cId="2964644859" sldId="267"/>
        </pc:sldMkLst>
        <pc:spChg chg="add del mod">
          <ac:chgData name="Davis, Sean (UMSL-Student)" userId="50e79e08-4c00-42cc-963b-77a9f8470318" providerId="ADAL" clId="{BFBE6014-8A09-4420-A055-5E6AAD297C0C}" dt="2025-04-12T20:35:25.063" v="1287" actId="478"/>
          <ac:spMkLst>
            <pc:docMk/>
            <pc:sldMk cId="2964644859" sldId="267"/>
            <ac:spMk id="5" creationId="{4AA77466-23B9-914B-33B3-487819A230E2}"/>
          </ac:spMkLst>
        </pc:spChg>
        <pc:spChg chg="add del mod">
          <ac:chgData name="Davis, Sean (UMSL-Student)" userId="50e79e08-4c00-42cc-963b-77a9f8470318" providerId="ADAL" clId="{BFBE6014-8A09-4420-A055-5E6AAD297C0C}" dt="2025-04-12T20:35:25.063" v="1287" actId="478"/>
          <ac:spMkLst>
            <pc:docMk/>
            <pc:sldMk cId="2964644859" sldId="267"/>
            <ac:spMk id="6" creationId="{46DD27E3-AD90-FDAE-4EFB-A12821838374}"/>
          </ac:spMkLst>
        </pc:spChg>
        <pc:spChg chg="mod">
          <ac:chgData name="Davis, Sean (UMSL-Student)" userId="50e79e08-4c00-42cc-963b-77a9f8470318" providerId="ADAL" clId="{BFBE6014-8A09-4420-A055-5E6AAD297C0C}" dt="2025-04-12T21:15:21.291" v="1739" actId="20577"/>
          <ac:spMkLst>
            <pc:docMk/>
            <pc:sldMk cId="2964644859" sldId="267"/>
            <ac:spMk id="7" creationId="{8C662C39-EFB7-893B-817C-9AC7039CE690}"/>
          </ac:spMkLst>
        </pc:spChg>
        <pc:spChg chg="mod">
          <ac:chgData name="Davis, Sean (UMSL-Student)" userId="50e79e08-4c00-42cc-963b-77a9f8470318" providerId="ADAL" clId="{BFBE6014-8A09-4420-A055-5E6AAD297C0C}" dt="2025-04-12T20:53:39.210" v="1539" actId="20577"/>
          <ac:spMkLst>
            <pc:docMk/>
            <pc:sldMk cId="2964644859" sldId="267"/>
            <ac:spMk id="8" creationId="{051FED0B-98BF-7FB7-9BEC-A248AD559C72}"/>
          </ac:spMkLst>
        </pc:spChg>
        <pc:picChg chg="add mod">
          <ac:chgData name="Davis, Sean (UMSL-Student)" userId="50e79e08-4c00-42cc-963b-77a9f8470318" providerId="ADAL" clId="{BFBE6014-8A09-4420-A055-5E6AAD297C0C}" dt="2025-04-12T20:38:21.376" v="1290" actId="14826"/>
          <ac:picMkLst>
            <pc:docMk/>
            <pc:sldMk cId="2964644859" sldId="267"/>
            <ac:picMk id="2" creationId="{6628C519-22CF-9DF2-257D-C4F75F7A67E5}"/>
          </ac:picMkLst>
        </pc:picChg>
      </pc:sldChg>
    </pc:docChg>
  </pc:docChgLst>
  <pc:docChgLst>
    <pc:chgData name="Sisson, Jill (UMSL-Student)" userId="b78ed8ed-771b-46ca-a759-0520d2c64f40" providerId="ADAL" clId="{AA3514B4-B89F-45C0-9AD8-FE89794CC6B0}"/>
    <pc:docChg chg="undo redo custSel modSld sldOrd">
      <pc:chgData name="Sisson, Jill (UMSL-Student)" userId="b78ed8ed-771b-46ca-a759-0520d2c64f40" providerId="ADAL" clId="{AA3514B4-B89F-45C0-9AD8-FE89794CC6B0}" dt="2025-04-12T22:47:45.335" v="88" actId="20577"/>
      <pc:docMkLst>
        <pc:docMk/>
      </pc:docMkLst>
      <pc:sldChg chg="modSp mod">
        <pc:chgData name="Sisson, Jill (UMSL-Student)" userId="b78ed8ed-771b-46ca-a759-0520d2c64f40" providerId="ADAL" clId="{AA3514B4-B89F-45C0-9AD8-FE89794CC6B0}" dt="2025-04-12T22:47:45.335" v="88" actId="20577"/>
        <pc:sldMkLst>
          <pc:docMk/>
          <pc:sldMk cId="723415668" sldId="257"/>
        </pc:sldMkLst>
        <pc:spChg chg="mod">
          <ac:chgData name="Sisson, Jill (UMSL-Student)" userId="b78ed8ed-771b-46ca-a759-0520d2c64f40" providerId="ADAL" clId="{AA3514B4-B89F-45C0-9AD8-FE89794CC6B0}" dt="2025-04-12T22:46:46.005" v="82" actId="255"/>
          <ac:spMkLst>
            <pc:docMk/>
            <pc:sldMk cId="723415668" sldId="257"/>
            <ac:spMk id="8" creationId="{B0A5A324-8F88-4641-7ED5-73CD486C5A93}"/>
          </ac:spMkLst>
        </pc:spChg>
        <pc:spChg chg="mod">
          <ac:chgData name="Sisson, Jill (UMSL-Student)" userId="b78ed8ed-771b-46ca-a759-0520d2c64f40" providerId="ADAL" clId="{AA3514B4-B89F-45C0-9AD8-FE89794CC6B0}" dt="2025-04-12T22:47:45.335" v="88" actId="20577"/>
          <ac:spMkLst>
            <pc:docMk/>
            <pc:sldMk cId="723415668" sldId="257"/>
            <ac:spMk id="24" creationId="{CCEABE16-9782-4943-045C-179F104AA6AF}"/>
          </ac:spMkLst>
        </pc:spChg>
      </pc:sldChg>
      <pc:sldChg chg="addSp delSp modSp mod">
        <pc:chgData name="Sisson, Jill (UMSL-Student)" userId="b78ed8ed-771b-46ca-a759-0520d2c64f40" providerId="ADAL" clId="{AA3514B4-B89F-45C0-9AD8-FE89794CC6B0}" dt="2025-04-12T21:25:56.279" v="17" actId="478"/>
        <pc:sldMkLst>
          <pc:docMk/>
          <pc:sldMk cId="563164589" sldId="263"/>
        </pc:sldMkLst>
        <pc:spChg chg="mod">
          <ac:chgData name="Sisson, Jill (UMSL-Student)" userId="b78ed8ed-771b-46ca-a759-0520d2c64f40" providerId="ADAL" clId="{AA3514B4-B89F-45C0-9AD8-FE89794CC6B0}" dt="2025-04-12T21:25:06.265" v="8" actId="207"/>
          <ac:spMkLst>
            <pc:docMk/>
            <pc:sldMk cId="563164589" sldId="263"/>
            <ac:spMk id="12" creationId="{A938B338-F326-91A7-CA59-CDB15D2285F0}"/>
          </ac:spMkLst>
        </pc:spChg>
        <pc:spChg chg="del">
          <ac:chgData name="Sisson, Jill (UMSL-Student)" userId="b78ed8ed-771b-46ca-a759-0520d2c64f40" providerId="ADAL" clId="{AA3514B4-B89F-45C0-9AD8-FE89794CC6B0}" dt="2025-04-12T21:25:56.279" v="17" actId="478"/>
          <ac:spMkLst>
            <pc:docMk/>
            <pc:sldMk cId="563164589" sldId="263"/>
            <ac:spMk id="15" creationId="{9226C710-65D6-8F5F-EC19-1980CF935F14}"/>
          </ac:spMkLst>
        </pc:spChg>
        <pc:picChg chg="add mod ord">
          <ac:chgData name="Sisson, Jill (UMSL-Student)" userId="b78ed8ed-771b-46ca-a759-0520d2c64f40" providerId="ADAL" clId="{AA3514B4-B89F-45C0-9AD8-FE89794CC6B0}" dt="2025-04-12T21:25:49.607" v="16" actId="14100"/>
          <ac:picMkLst>
            <pc:docMk/>
            <pc:sldMk cId="563164589" sldId="263"/>
            <ac:picMk id="17" creationId="{37340C30-1618-1F9B-930B-7966D9BA0D45}"/>
          </ac:picMkLst>
        </pc:picChg>
      </pc:sldChg>
      <pc:sldChg chg="modSp mod ord">
        <pc:chgData name="Sisson, Jill (UMSL-Student)" userId="b78ed8ed-771b-46ca-a759-0520d2c64f40" providerId="ADAL" clId="{AA3514B4-B89F-45C0-9AD8-FE89794CC6B0}" dt="2025-04-12T22:47:40.093" v="86" actId="20577"/>
        <pc:sldMkLst>
          <pc:docMk/>
          <pc:sldMk cId="2806740045" sldId="266"/>
        </pc:sldMkLst>
        <pc:spChg chg="mod">
          <ac:chgData name="Sisson, Jill (UMSL-Student)" userId="b78ed8ed-771b-46ca-a759-0520d2c64f40" providerId="ADAL" clId="{AA3514B4-B89F-45C0-9AD8-FE89794CC6B0}" dt="2025-04-12T22:43:15.356" v="46" actId="20577"/>
          <ac:spMkLst>
            <pc:docMk/>
            <pc:sldMk cId="2806740045" sldId="266"/>
            <ac:spMk id="8" creationId="{C3C23F38-B93A-27E6-4481-198CFDCE0F1D}"/>
          </ac:spMkLst>
        </pc:spChg>
        <pc:spChg chg="mod">
          <ac:chgData name="Sisson, Jill (UMSL-Student)" userId="b78ed8ed-771b-46ca-a759-0520d2c64f40" providerId="ADAL" clId="{AA3514B4-B89F-45C0-9AD8-FE89794CC6B0}" dt="2025-04-12T22:47:40.093" v="86" actId="20577"/>
          <ac:spMkLst>
            <pc:docMk/>
            <pc:sldMk cId="2806740045" sldId="266"/>
            <ac:spMk id="14" creationId="{493A2E10-BF28-42E7-9DE1-F556BC2C67BF}"/>
          </ac:spMkLst>
        </pc:spChg>
      </pc:sldChg>
      <pc:sldChg chg="modSp mod">
        <pc:chgData name="Sisson, Jill (UMSL-Student)" userId="b78ed8ed-771b-46ca-a759-0520d2c64f40" providerId="ADAL" clId="{AA3514B4-B89F-45C0-9AD8-FE89794CC6B0}" dt="2025-04-12T22:47:32.248" v="84" actId="20577"/>
        <pc:sldMkLst>
          <pc:docMk/>
          <pc:sldMk cId="2964644859" sldId="267"/>
        </pc:sldMkLst>
        <pc:spChg chg="mod">
          <ac:chgData name="Sisson, Jill (UMSL-Student)" userId="b78ed8ed-771b-46ca-a759-0520d2c64f40" providerId="ADAL" clId="{AA3514B4-B89F-45C0-9AD8-FE89794CC6B0}" dt="2025-04-12T22:47:32.248" v="84" actId="20577"/>
          <ac:spMkLst>
            <pc:docMk/>
            <pc:sldMk cId="2964644859" sldId="267"/>
            <ac:spMk id="7" creationId="{8C662C39-EFB7-893B-817C-9AC7039CE690}"/>
          </ac:spMkLst>
        </pc:spChg>
        <pc:spChg chg="mod">
          <ac:chgData name="Sisson, Jill (UMSL-Student)" userId="b78ed8ed-771b-46ca-a759-0520d2c64f40" providerId="ADAL" clId="{AA3514B4-B89F-45C0-9AD8-FE89794CC6B0}" dt="2025-04-12T22:45:00.488" v="76" actId="947"/>
          <ac:spMkLst>
            <pc:docMk/>
            <pc:sldMk cId="2964644859" sldId="267"/>
            <ac:spMk id="8" creationId="{051FED0B-98BF-7FB7-9BEC-A248AD559C72}"/>
          </ac:spMkLst>
        </pc:spChg>
      </pc:sldChg>
    </pc:docChg>
  </pc:docChgLst>
  <pc:docChgLst>
    <pc:chgData name="Davis, Sean (UMSL-Student)" userId="50e79e08-4c00-42cc-963b-77a9f8470318" providerId="ADAL" clId="{E028AC5C-C0C0-4D42-AF17-7DB2A1130403}"/>
    <pc:docChg chg="undo redo custSel addSld delSld modSld sldOrd modMainMaster">
      <pc:chgData name="Davis, Sean (UMSL-Student)" userId="50e79e08-4c00-42cc-963b-77a9f8470318" providerId="ADAL" clId="{E028AC5C-C0C0-4D42-AF17-7DB2A1130403}" dt="2025-04-09T23:18:25.067" v="6830" actId="207"/>
      <pc:docMkLst>
        <pc:docMk/>
      </pc:docMkLst>
      <pc:sldChg chg="addSp delSp modSp new mod setBg">
        <pc:chgData name="Davis, Sean (UMSL-Student)" userId="50e79e08-4c00-42cc-963b-77a9f8470318" providerId="ADAL" clId="{E028AC5C-C0C0-4D42-AF17-7DB2A1130403}" dt="2025-04-09T23:14:30.704" v="6751" actId="207"/>
        <pc:sldMkLst>
          <pc:docMk/>
          <pc:sldMk cId="549163500" sldId="256"/>
        </pc:sldMkLst>
        <pc:spChg chg="add del mod">
          <ac:chgData name="Davis, Sean (UMSL-Student)" userId="50e79e08-4c00-42cc-963b-77a9f8470318" providerId="ADAL" clId="{E028AC5C-C0C0-4D42-AF17-7DB2A1130403}" dt="2025-04-09T22:19:37.947" v="5875" actId="1076"/>
          <ac:spMkLst>
            <pc:docMk/>
            <pc:sldMk cId="549163500" sldId="256"/>
            <ac:spMk id="2" creationId="{C04DA111-FB07-8C80-9C6A-CBF09592CC45}"/>
          </ac:spMkLst>
        </pc:spChg>
        <pc:spChg chg="add mod">
          <ac:chgData name="Davis, Sean (UMSL-Student)" userId="50e79e08-4c00-42cc-963b-77a9f8470318" providerId="ADAL" clId="{E028AC5C-C0C0-4D42-AF17-7DB2A1130403}" dt="2025-04-09T22:19:37.947" v="5875" actId="1076"/>
          <ac:spMkLst>
            <pc:docMk/>
            <pc:sldMk cId="549163500" sldId="256"/>
            <ac:spMk id="6" creationId="{4B096B11-D3BD-8121-6704-BFC95D4CC29C}"/>
          </ac:spMkLst>
        </pc:spChg>
        <pc:spChg chg="add mod">
          <ac:chgData name="Davis, Sean (UMSL-Student)" userId="50e79e08-4c00-42cc-963b-77a9f8470318" providerId="ADAL" clId="{E028AC5C-C0C0-4D42-AF17-7DB2A1130403}" dt="2025-04-09T22:19:37.947" v="5875" actId="1076"/>
          <ac:spMkLst>
            <pc:docMk/>
            <pc:sldMk cId="549163500" sldId="256"/>
            <ac:spMk id="7" creationId="{5CD6E303-84FF-0F0E-AC13-2EF315041AD5}"/>
          </ac:spMkLst>
        </pc:spChg>
        <pc:spChg chg="add del mod">
          <ac:chgData name="Davis, Sean (UMSL-Student)" userId="50e79e08-4c00-42cc-963b-77a9f8470318" providerId="ADAL" clId="{E028AC5C-C0C0-4D42-AF17-7DB2A1130403}" dt="2025-04-09T23:14:30.704" v="6751" actId="207"/>
          <ac:spMkLst>
            <pc:docMk/>
            <pc:sldMk cId="549163500" sldId="256"/>
            <ac:spMk id="20" creationId="{CA276B07-AA97-CD8D-4BB6-B4A28687C54A}"/>
          </ac:spMkLst>
        </pc:spChg>
        <pc:spChg chg="add mod">
          <ac:chgData name="Davis, Sean (UMSL-Student)" userId="50e79e08-4c00-42cc-963b-77a9f8470318" providerId="ADAL" clId="{E028AC5C-C0C0-4D42-AF17-7DB2A1130403}" dt="2025-04-09T20:45:38.766" v="4430"/>
          <ac:spMkLst>
            <pc:docMk/>
            <pc:sldMk cId="549163500" sldId="256"/>
            <ac:spMk id="27" creationId="{68E0CD04-522A-5DCC-33A0-54B46D40C885}"/>
          </ac:spMkLst>
        </pc:spChg>
        <pc:picChg chg="add mod">
          <ac:chgData name="Davis, Sean (UMSL-Student)" userId="50e79e08-4c00-42cc-963b-77a9f8470318" providerId="ADAL" clId="{E028AC5C-C0C0-4D42-AF17-7DB2A1130403}" dt="2025-04-09T22:19:06.830" v="5871" actId="207"/>
          <ac:picMkLst>
            <pc:docMk/>
            <pc:sldMk cId="549163500" sldId="256"/>
            <ac:picMk id="19" creationId="{C66DAFFB-51BE-CF9F-554C-3B6F980CA497}"/>
          </ac:picMkLst>
        </pc:picChg>
        <pc:picChg chg="add mod">
          <ac:chgData name="Davis, Sean (UMSL-Student)" userId="50e79e08-4c00-42cc-963b-77a9f8470318" providerId="ADAL" clId="{E028AC5C-C0C0-4D42-AF17-7DB2A1130403}" dt="2025-04-09T16:35:54.510" v="2621" actId="1076"/>
          <ac:picMkLst>
            <pc:docMk/>
            <pc:sldMk cId="549163500" sldId="256"/>
            <ac:picMk id="24" creationId="{6D2A4427-A6EE-FC85-38CF-1CD83B457684}"/>
          </ac:picMkLst>
        </pc:picChg>
        <pc:picChg chg="add del mod">
          <ac:chgData name="Davis, Sean (UMSL-Student)" userId="50e79e08-4c00-42cc-963b-77a9f8470318" providerId="ADAL" clId="{E028AC5C-C0C0-4D42-AF17-7DB2A1130403}" dt="2025-04-09T16:35:54.510" v="2621" actId="1076"/>
          <ac:picMkLst>
            <pc:docMk/>
            <pc:sldMk cId="549163500" sldId="256"/>
            <ac:picMk id="26" creationId="{FF4CF732-7957-0125-97BB-2C60EA960E42}"/>
          </ac:picMkLst>
        </pc:picChg>
        <pc:picChg chg="add mod">
          <ac:chgData name="Davis, Sean (UMSL-Student)" userId="50e79e08-4c00-42cc-963b-77a9f8470318" providerId="ADAL" clId="{E028AC5C-C0C0-4D42-AF17-7DB2A1130403}" dt="2025-04-09T22:19:45.539" v="5877" actId="1076"/>
          <ac:picMkLst>
            <pc:docMk/>
            <pc:sldMk cId="549163500" sldId="256"/>
            <ac:picMk id="32" creationId="{01372862-9C00-52E8-A037-4B32BF756BF7}"/>
          </ac:picMkLst>
        </pc:picChg>
      </pc:sldChg>
      <pc:sldChg chg="addSp delSp modSp new mod">
        <pc:chgData name="Davis, Sean (UMSL-Student)" userId="50e79e08-4c00-42cc-963b-77a9f8470318" providerId="ADAL" clId="{E028AC5C-C0C0-4D42-AF17-7DB2A1130403}" dt="2025-04-09T23:14:51.457" v="6752" actId="207"/>
        <pc:sldMkLst>
          <pc:docMk/>
          <pc:sldMk cId="723415668" sldId="257"/>
        </pc:sldMkLst>
        <pc:picChg chg="add del mod">
          <ac:chgData name="Davis, Sean (UMSL-Student)" userId="50e79e08-4c00-42cc-963b-77a9f8470318" providerId="ADAL" clId="{E028AC5C-C0C0-4D42-AF17-7DB2A1130403}" dt="2025-04-09T19:56:31.518" v="3968" actId="478"/>
          <ac:picMkLst>
            <pc:docMk/>
            <pc:sldMk cId="723415668" sldId="257"/>
            <ac:picMk id="10" creationId="{7A097B7E-A2E2-ED96-E2AF-F3E42C3A15F3}"/>
          </ac:picMkLst>
        </pc:picChg>
      </pc:sldChg>
      <pc:sldChg chg="addSp delSp modSp new mod">
        <pc:chgData name="Davis, Sean (UMSL-Student)" userId="50e79e08-4c00-42cc-963b-77a9f8470318" providerId="ADAL" clId="{E028AC5C-C0C0-4D42-AF17-7DB2A1130403}" dt="2025-04-09T23:15:45.414" v="6760" actId="208"/>
        <pc:sldMkLst>
          <pc:docMk/>
          <pc:sldMk cId="1389694119" sldId="258"/>
        </pc:sldMkLst>
      </pc:sldChg>
      <pc:sldChg chg="addSp delSp modSp new mod">
        <pc:chgData name="Davis, Sean (UMSL-Student)" userId="50e79e08-4c00-42cc-963b-77a9f8470318" providerId="ADAL" clId="{E028AC5C-C0C0-4D42-AF17-7DB2A1130403}" dt="2025-04-09T23:15:37.680" v="6759" actId="208"/>
        <pc:sldMkLst>
          <pc:docMk/>
          <pc:sldMk cId="1316939541" sldId="259"/>
        </pc:sldMkLst>
        <pc:spChg chg="mod">
          <ac:chgData name="Davis, Sean (UMSL-Student)" userId="50e79e08-4c00-42cc-963b-77a9f8470318" providerId="ADAL" clId="{E028AC5C-C0C0-4D42-AF17-7DB2A1130403}" dt="2025-04-09T22:39:31.489" v="6367" actId="2711"/>
          <ac:spMkLst>
            <pc:docMk/>
            <pc:sldMk cId="1316939541" sldId="259"/>
            <ac:spMk id="3" creationId="{CB2E8C9C-BE12-BD7B-1BD6-3457311E3234}"/>
          </ac:spMkLst>
        </pc:spChg>
        <pc:spChg chg="add mod">
          <ac:chgData name="Davis, Sean (UMSL-Student)" userId="50e79e08-4c00-42cc-963b-77a9f8470318" providerId="ADAL" clId="{E028AC5C-C0C0-4D42-AF17-7DB2A1130403}" dt="2025-04-09T20:08:10.459" v="4195" actId="2711"/>
          <ac:spMkLst>
            <pc:docMk/>
            <pc:sldMk cId="1316939541" sldId="259"/>
            <ac:spMk id="4" creationId="{698EC0A2-1B94-44F2-8054-06DFA723E79F}"/>
          </ac:spMkLst>
        </pc:spChg>
        <pc:spChg chg="add mod ord">
          <ac:chgData name="Davis, Sean (UMSL-Student)" userId="50e79e08-4c00-42cc-963b-77a9f8470318" providerId="ADAL" clId="{E028AC5C-C0C0-4D42-AF17-7DB2A1130403}" dt="2025-04-09T23:14:58.285" v="6753" actId="207"/>
          <ac:spMkLst>
            <pc:docMk/>
            <pc:sldMk cId="1316939541" sldId="259"/>
            <ac:spMk id="12" creationId="{59C23A4E-3858-AC9A-91A5-778D9A3FB5AA}"/>
          </ac:spMkLst>
        </pc:spChg>
        <pc:spChg chg="add mod">
          <ac:chgData name="Davis, Sean (UMSL-Student)" userId="50e79e08-4c00-42cc-963b-77a9f8470318" providerId="ADAL" clId="{E028AC5C-C0C0-4D42-AF17-7DB2A1130403}" dt="2025-04-09T18:01:03.954" v="3168" actId="1076"/>
          <ac:spMkLst>
            <pc:docMk/>
            <pc:sldMk cId="1316939541" sldId="259"/>
            <ac:spMk id="13" creationId="{6A851A09-57E9-D334-9381-07BA18EA0E5C}"/>
          </ac:spMkLst>
        </pc:spChg>
        <pc:spChg chg="add mod">
          <ac:chgData name="Davis, Sean (UMSL-Student)" userId="50e79e08-4c00-42cc-963b-77a9f8470318" providerId="ADAL" clId="{E028AC5C-C0C0-4D42-AF17-7DB2A1130403}" dt="2025-04-09T18:01:03.954" v="3168" actId="1076"/>
          <ac:spMkLst>
            <pc:docMk/>
            <pc:sldMk cId="1316939541" sldId="259"/>
            <ac:spMk id="16" creationId="{E2E7DFA4-B9B0-43BA-F9F9-DDE79711C7A5}"/>
          </ac:spMkLst>
        </pc:spChg>
        <pc:spChg chg="add mod">
          <ac:chgData name="Davis, Sean (UMSL-Student)" userId="50e79e08-4c00-42cc-963b-77a9f8470318" providerId="ADAL" clId="{E028AC5C-C0C0-4D42-AF17-7DB2A1130403}" dt="2025-04-09T23:15:03.469" v="6754" actId="207"/>
          <ac:spMkLst>
            <pc:docMk/>
            <pc:sldMk cId="1316939541" sldId="259"/>
            <ac:spMk id="17" creationId="{E968F2BD-AA11-E7AC-40A2-AE580FEF6ECA}"/>
          </ac:spMkLst>
        </pc:spChg>
        <pc:spChg chg="add mod">
          <ac:chgData name="Davis, Sean (UMSL-Student)" userId="50e79e08-4c00-42cc-963b-77a9f8470318" providerId="ADAL" clId="{E028AC5C-C0C0-4D42-AF17-7DB2A1130403}" dt="2025-04-09T18:01:03.954" v="3168" actId="1076"/>
          <ac:spMkLst>
            <pc:docMk/>
            <pc:sldMk cId="1316939541" sldId="259"/>
            <ac:spMk id="18" creationId="{F8932B3E-AF4B-DDB2-C641-D87E45CF9D40}"/>
          </ac:spMkLst>
        </pc:spChg>
        <pc:spChg chg="add mod">
          <ac:chgData name="Davis, Sean (UMSL-Student)" userId="50e79e08-4c00-42cc-963b-77a9f8470318" providerId="ADAL" clId="{E028AC5C-C0C0-4D42-AF17-7DB2A1130403}" dt="2025-04-09T23:15:13.067" v="6757" actId="108"/>
          <ac:spMkLst>
            <pc:docMk/>
            <pc:sldMk cId="1316939541" sldId="259"/>
            <ac:spMk id="19" creationId="{7544C78C-3E26-79CB-9924-F69DDF4C96D3}"/>
          </ac:spMkLst>
        </pc:spChg>
        <pc:spChg chg="add mod">
          <ac:chgData name="Davis, Sean (UMSL-Student)" userId="50e79e08-4c00-42cc-963b-77a9f8470318" providerId="ADAL" clId="{E028AC5C-C0C0-4D42-AF17-7DB2A1130403}" dt="2025-04-09T18:01:03.954" v="3168" actId="1076"/>
          <ac:spMkLst>
            <pc:docMk/>
            <pc:sldMk cId="1316939541" sldId="259"/>
            <ac:spMk id="20" creationId="{ECAFC89B-DE63-8CD6-C31F-BE1025DB22D9}"/>
          </ac:spMkLst>
        </pc:spChg>
        <pc:spChg chg="add mod">
          <ac:chgData name="Davis, Sean (UMSL-Student)" userId="50e79e08-4c00-42cc-963b-77a9f8470318" providerId="ADAL" clId="{E028AC5C-C0C0-4D42-AF17-7DB2A1130403}" dt="2025-04-09T23:15:07.807" v="6756" actId="207"/>
          <ac:spMkLst>
            <pc:docMk/>
            <pc:sldMk cId="1316939541" sldId="259"/>
            <ac:spMk id="21" creationId="{E8BA3B3D-9D05-A14D-4DA5-B1CB30849AD4}"/>
          </ac:spMkLst>
        </pc:spChg>
        <pc:spChg chg="add mod">
          <ac:chgData name="Davis, Sean (UMSL-Student)" userId="50e79e08-4c00-42cc-963b-77a9f8470318" providerId="ADAL" clId="{E028AC5C-C0C0-4D42-AF17-7DB2A1130403}" dt="2025-04-09T22:32:39.656" v="6286"/>
          <ac:spMkLst>
            <pc:docMk/>
            <pc:sldMk cId="1316939541" sldId="259"/>
            <ac:spMk id="26" creationId="{0490806C-309A-612F-88B5-24234145D016}"/>
          </ac:spMkLst>
        </pc:spChg>
        <pc:spChg chg="add mod">
          <ac:chgData name="Davis, Sean (UMSL-Student)" userId="50e79e08-4c00-42cc-963b-77a9f8470318" providerId="ADAL" clId="{E028AC5C-C0C0-4D42-AF17-7DB2A1130403}" dt="2025-04-09T22:32:39.656" v="6286"/>
          <ac:spMkLst>
            <pc:docMk/>
            <pc:sldMk cId="1316939541" sldId="259"/>
            <ac:spMk id="27" creationId="{04CD2669-4174-803F-906F-2B17BB1A6900}"/>
          </ac:spMkLst>
        </pc:spChg>
        <pc:picChg chg="add mod">
          <ac:chgData name="Davis, Sean (UMSL-Student)" userId="50e79e08-4c00-42cc-963b-77a9f8470318" providerId="ADAL" clId="{E028AC5C-C0C0-4D42-AF17-7DB2A1130403}" dt="2025-04-09T22:32:39.656" v="6286"/>
          <ac:picMkLst>
            <pc:docMk/>
            <pc:sldMk cId="1316939541" sldId="259"/>
            <ac:picMk id="24" creationId="{43E183E0-5182-7490-E2DB-2DBEE29FB8DC}"/>
          </ac:picMkLst>
        </pc:picChg>
        <pc:picChg chg="add mod">
          <ac:chgData name="Davis, Sean (UMSL-Student)" userId="50e79e08-4c00-42cc-963b-77a9f8470318" providerId="ADAL" clId="{E028AC5C-C0C0-4D42-AF17-7DB2A1130403}" dt="2025-04-09T22:32:39.656" v="6286"/>
          <ac:picMkLst>
            <pc:docMk/>
            <pc:sldMk cId="1316939541" sldId="259"/>
            <ac:picMk id="25" creationId="{81594BB2-2C64-A36C-6323-EB702ED78EBA}"/>
          </ac:picMkLst>
        </pc:picChg>
      </pc:sldChg>
      <pc:sldChg chg="addSp delSp modSp new mod">
        <pc:chgData name="Davis, Sean (UMSL-Student)" userId="50e79e08-4c00-42cc-963b-77a9f8470318" providerId="ADAL" clId="{E028AC5C-C0C0-4D42-AF17-7DB2A1130403}" dt="2025-04-09T23:15:18.883" v="6758" actId="207"/>
        <pc:sldMkLst>
          <pc:docMk/>
          <pc:sldMk cId="938882498" sldId="260"/>
        </pc:sldMkLst>
      </pc:sldChg>
      <pc:sldChg chg="addSp delSp modSp new mod">
        <pc:chgData name="Davis, Sean (UMSL-Student)" userId="50e79e08-4c00-42cc-963b-77a9f8470318" providerId="ADAL" clId="{E028AC5C-C0C0-4D42-AF17-7DB2A1130403}" dt="2025-04-09T22:49:47.311" v="6615" actId="1076"/>
        <pc:sldMkLst>
          <pc:docMk/>
          <pc:sldMk cId="1919290936" sldId="261"/>
        </pc:sldMkLst>
        <pc:spChg chg="add mod">
          <ac:chgData name="Davis, Sean (UMSL-Student)" userId="50e79e08-4c00-42cc-963b-77a9f8470318" providerId="ADAL" clId="{E028AC5C-C0C0-4D42-AF17-7DB2A1130403}" dt="2025-04-09T22:48:31.277" v="6609" actId="1076"/>
          <ac:spMkLst>
            <pc:docMk/>
            <pc:sldMk cId="1919290936" sldId="261"/>
            <ac:spMk id="12" creationId="{53978A32-CA68-27DC-82CF-890F653AEBC0}"/>
          </ac:spMkLst>
        </pc:spChg>
        <pc:picChg chg="add mod">
          <ac:chgData name="Davis, Sean (UMSL-Student)" userId="50e79e08-4c00-42cc-963b-77a9f8470318" providerId="ADAL" clId="{E028AC5C-C0C0-4D42-AF17-7DB2A1130403}" dt="2025-04-09T22:48:23.613" v="6608" actId="14100"/>
          <ac:picMkLst>
            <pc:docMk/>
            <pc:sldMk cId="1919290936" sldId="261"/>
            <ac:picMk id="9" creationId="{46C6C0DC-12F5-E411-6561-5417EC3DF40C}"/>
          </ac:picMkLst>
        </pc:picChg>
        <pc:picChg chg="add mod modCrop">
          <ac:chgData name="Davis, Sean (UMSL-Student)" userId="50e79e08-4c00-42cc-963b-77a9f8470318" providerId="ADAL" clId="{E028AC5C-C0C0-4D42-AF17-7DB2A1130403}" dt="2025-04-09T22:49:47.311" v="6615" actId="1076"/>
          <ac:picMkLst>
            <pc:docMk/>
            <pc:sldMk cId="1919290936" sldId="261"/>
            <ac:picMk id="16" creationId="{270C5C81-32A4-7774-CAB1-61409BBD5065}"/>
          </ac:picMkLst>
        </pc:picChg>
        <pc:picChg chg="add mod">
          <ac:chgData name="Davis, Sean (UMSL-Student)" userId="50e79e08-4c00-42cc-963b-77a9f8470318" providerId="ADAL" clId="{E028AC5C-C0C0-4D42-AF17-7DB2A1130403}" dt="2025-04-09T22:42:39.179" v="6384" actId="1076"/>
          <ac:picMkLst>
            <pc:docMk/>
            <pc:sldMk cId="1919290936" sldId="261"/>
            <ac:picMk id="21" creationId="{62418CE3-EA82-76E4-7200-D541E2CCF262}"/>
          </ac:picMkLst>
        </pc:picChg>
      </pc:sldChg>
      <pc:sldChg chg="addSp delSp modSp new mod">
        <pc:chgData name="Davis, Sean (UMSL-Student)" userId="50e79e08-4c00-42cc-963b-77a9f8470318" providerId="ADAL" clId="{E028AC5C-C0C0-4D42-AF17-7DB2A1130403}" dt="2025-04-09T23:15:59.218" v="6763" actId="108"/>
        <pc:sldMkLst>
          <pc:docMk/>
          <pc:sldMk cId="199787823" sldId="262"/>
        </pc:sldMkLst>
      </pc:sldChg>
      <pc:sldChg chg="addSp delSp modSp new mod">
        <pc:chgData name="Davis, Sean (UMSL-Student)" userId="50e79e08-4c00-42cc-963b-77a9f8470318" providerId="ADAL" clId="{E028AC5C-C0C0-4D42-AF17-7DB2A1130403}" dt="2025-04-09T23:16:20.094" v="6772" actId="20577"/>
        <pc:sldMkLst>
          <pc:docMk/>
          <pc:sldMk cId="563164589" sldId="263"/>
        </pc:sldMkLst>
        <pc:spChg chg="mod">
          <ac:chgData name="Davis, Sean (UMSL-Student)" userId="50e79e08-4c00-42cc-963b-77a9f8470318" providerId="ADAL" clId="{E028AC5C-C0C0-4D42-AF17-7DB2A1130403}" dt="2025-04-09T23:16:20.094" v="6772" actId="20577"/>
          <ac:spMkLst>
            <pc:docMk/>
            <pc:sldMk cId="563164589" sldId="263"/>
            <ac:spMk id="3" creationId="{CD43436F-5B31-EE36-963F-EE8C900860F5}"/>
          </ac:spMkLst>
        </pc:spChg>
        <pc:spChg chg="add mod">
          <ac:chgData name="Davis, Sean (UMSL-Student)" userId="50e79e08-4c00-42cc-963b-77a9f8470318" providerId="ADAL" clId="{E028AC5C-C0C0-4D42-AF17-7DB2A1130403}" dt="2025-04-09T21:30:19.562" v="4747" actId="20577"/>
          <ac:spMkLst>
            <pc:docMk/>
            <pc:sldMk cId="563164589" sldId="263"/>
            <ac:spMk id="7" creationId="{EEE14D6C-C22B-B410-95A5-B30AC420183B}"/>
          </ac:spMkLst>
        </pc:spChg>
        <pc:spChg chg="add mod">
          <ac:chgData name="Davis, Sean (UMSL-Student)" userId="50e79e08-4c00-42cc-963b-77a9f8470318" providerId="ADAL" clId="{E028AC5C-C0C0-4D42-AF17-7DB2A1130403}" dt="2025-04-09T22:08:24.778" v="5835" actId="1076"/>
          <ac:spMkLst>
            <pc:docMk/>
            <pc:sldMk cId="563164589" sldId="263"/>
            <ac:spMk id="16" creationId="{897529C3-4DA7-4E82-C8E1-79EFB83DD2D7}"/>
          </ac:spMkLst>
        </pc:spChg>
        <pc:picChg chg="add mod">
          <ac:chgData name="Davis, Sean (UMSL-Student)" userId="50e79e08-4c00-42cc-963b-77a9f8470318" providerId="ADAL" clId="{E028AC5C-C0C0-4D42-AF17-7DB2A1130403}" dt="2025-04-09T21:29:54.908" v="4724"/>
          <ac:picMkLst>
            <pc:docMk/>
            <pc:sldMk cId="563164589" sldId="263"/>
            <ac:picMk id="9" creationId="{34E8FF39-904D-96C5-9860-AC1CF70D0E77}"/>
          </ac:picMkLst>
        </pc:picChg>
        <pc:picChg chg="add mod">
          <ac:chgData name="Davis, Sean (UMSL-Student)" userId="50e79e08-4c00-42cc-963b-77a9f8470318" providerId="ADAL" clId="{E028AC5C-C0C0-4D42-AF17-7DB2A1130403}" dt="2025-04-09T21:29:54.908" v="4724"/>
          <ac:picMkLst>
            <pc:docMk/>
            <pc:sldMk cId="563164589" sldId="263"/>
            <ac:picMk id="10" creationId="{085C38EA-753A-BF8A-D2AE-E7A69BC70B3A}"/>
          </ac:picMkLst>
        </pc:picChg>
      </pc:sldChg>
      <pc:sldChg chg="addSp delSp modSp add mod ord">
        <pc:chgData name="Davis, Sean (UMSL-Student)" userId="50e79e08-4c00-42cc-963b-77a9f8470318" providerId="ADAL" clId="{E028AC5C-C0C0-4D42-AF17-7DB2A1130403}" dt="2025-04-09T23:18:01.427" v="6826" actId="207"/>
        <pc:sldMkLst>
          <pc:docMk/>
          <pc:sldMk cId="191088265" sldId="264"/>
        </pc:sldMkLst>
      </pc:sldChg>
      <pc:sldChg chg="addSp delSp modSp new del mod">
        <pc:chgData name="Davis, Sean (UMSL-Student)" userId="50e79e08-4c00-42cc-963b-77a9f8470318" providerId="ADAL" clId="{E028AC5C-C0C0-4D42-AF17-7DB2A1130403}" dt="2025-04-03T15:40:47.042" v="1110" actId="47"/>
        <pc:sldMkLst>
          <pc:docMk/>
          <pc:sldMk cId="569894834" sldId="264"/>
        </pc:sldMkLst>
      </pc:sldChg>
      <pc:sldChg chg="addSp delSp modSp new mod">
        <pc:chgData name="Davis, Sean (UMSL-Student)" userId="50e79e08-4c00-42cc-963b-77a9f8470318" providerId="ADAL" clId="{E028AC5C-C0C0-4D42-AF17-7DB2A1130403}" dt="2025-04-09T23:18:25.067" v="6830" actId="207"/>
        <pc:sldMkLst>
          <pc:docMk/>
          <pc:sldMk cId="2941928594" sldId="265"/>
        </pc:sldMkLst>
      </pc:sldChg>
      <pc:sldMasterChg chg="modSp mod setBg modSldLayout">
        <pc:chgData name="Davis, Sean (UMSL-Student)" userId="50e79e08-4c00-42cc-963b-77a9f8470318" providerId="ADAL" clId="{E028AC5C-C0C0-4D42-AF17-7DB2A1130403}" dt="2025-04-09T15:19:58.022" v="1699"/>
        <pc:sldMasterMkLst>
          <pc:docMk/>
          <pc:sldMasterMk cId="2969386521" sldId="2147483648"/>
        </pc:sldMasterMkLst>
        <pc:spChg chg="mod">
          <ac:chgData name="Davis, Sean (UMSL-Student)" userId="50e79e08-4c00-42cc-963b-77a9f8470318" providerId="ADAL" clId="{E028AC5C-C0C0-4D42-AF17-7DB2A1130403}" dt="2025-04-09T15:17:38.931" v="1697" actId="14838"/>
          <ac:spMkLst>
            <pc:docMk/>
            <pc:sldMasterMk cId="2969386521" sldId="2147483648"/>
            <ac:spMk id="2" creationId="{1F37309A-7565-3C23-B52C-67D6F58FF72A}"/>
          </ac:spMkLst>
        </pc:spChg>
        <pc:spChg chg="mod">
          <ac:chgData name="Davis, Sean (UMSL-Student)" userId="50e79e08-4c00-42cc-963b-77a9f8470318" providerId="ADAL" clId="{E028AC5C-C0C0-4D42-AF17-7DB2A1130403}" dt="2025-04-09T15:17:27.644" v="1696" actId="14838"/>
          <ac:spMkLst>
            <pc:docMk/>
            <pc:sldMasterMk cId="2969386521" sldId="2147483648"/>
            <ac:spMk id="3" creationId="{66587B62-0CEE-D89C-9645-55EA6ABE47DB}"/>
          </ac:spMkLst>
        </pc:sp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3734800092" sldId="2147483649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2502944364" sldId="2147483650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2507272288" sldId="2147483651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3918224435" sldId="2147483652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4096629057" sldId="2147483653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3203081313" sldId="2147483654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968568840" sldId="2147483655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684664704" sldId="2147483656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3512410912" sldId="2147483657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3615312411" sldId="2147483658"/>
          </pc:sldLayoutMkLst>
        </pc:sldLayoutChg>
        <pc:sldLayoutChg chg="setBg">
          <pc:chgData name="Davis, Sean (UMSL-Student)" userId="50e79e08-4c00-42cc-963b-77a9f8470318" providerId="ADAL" clId="{E028AC5C-C0C0-4D42-AF17-7DB2A1130403}" dt="2025-04-09T15:19:58.022" v="1699"/>
          <pc:sldLayoutMkLst>
            <pc:docMk/>
            <pc:sldMasterMk cId="2969386521" sldId="2147483648"/>
            <pc:sldLayoutMk cId="305043959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F0924-B34F-66A6-D06C-5E9EA8838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33735-047D-991E-7A0C-1CEC11020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A2CFA-32B6-D8F8-AA61-CA212F31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99BBF-71B4-0802-A233-6E4A82D2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D2380-8DAE-A8FA-3D36-68685922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00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5A8EC-EDAB-5A91-0310-310E0C73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86858-EADB-93C7-C2E0-DCC050B91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1FB89-08F0-1BB9-54D1-E20E3965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E60E7-C613-3E6C-D942-0385912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E64FD-E932-D8E2-2099-FFF26014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12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FCD03F-AB6F-7F0F-CFF2-BAE8558A0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5B143-3397-72F2-A2DE-55D38FDB3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5FFC4-BB43-9FDD-72BF-197B43356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E29AC-BA67-612C-D598-C49E86425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296F7-A396-90AF-48E4-07B7E175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0E6D-B6DD-B42F-99C9-7F9402B3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9063B-773E-3C5D-A016-852DC914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27692-72CC-1A30-90CC-A337E8E74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D2340-E86A-11FB-6CDE-2CBA974B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E7A4A-DF5C-B3C5-0A2C-A4E138359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4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1597C-0380-172E-45B4-3E3A9945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FF040-D72A-160D-5F08-7A394CEAF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76ED8-2049-E9C6-D9EF-B0F32BF0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75430-617C-E118-7B2D-F26AD1CDB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F5BF7-F575-56A6-7CF5-86152390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7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DAC8-6F89-E999-F30F-7989F340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255B7-F76E-A4D8-858A-649BD8B43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F9881-04B9-CC06-BBC7-134CC47C2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235F0-36EA-8748-9C47-FEF4B80DF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6B36F-20D0-6B50-0827-DB7B4897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208EA-DFCA-ACC6-F939-0C1D9571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24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A080-761A-5C9D-9F30-57AD7CF0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413E3-219A-F78B-5174-E3DD8E66D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7AD3D-6700-573A-FFD7-2C2355763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BD891-27E3-B9B5-2A30-3C7C98596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97FFF3-0B57-1B21-457D-FDA519BF8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1320E5-6D8C-B1A7-16AA-3DABD74E5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3DC64-A8B8-E978-5040-D4930943B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9D22C-EA3D-BBD2-5E53-46F2BBE9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29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43BB-D110-9560-686E-480EBED85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7A6C9-5B6F-69F2-F2B7-B06509393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8AA09-3269-9207-79FF-A95C05F4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ABC98-A50C-6703-617F-64EE35A5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81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8209FB-3371-32B5-8976-377071E0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5A355D-5583-936B-0F63-B40944DD9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A615B-537F-F92E-1EE3-AE1E34FA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6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C5AF-4785-6699-8C16-90BDAF92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FBAC6-2BB9-B5E3-881D-2D7EA2C9B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6D844-6966-4C28-DF17-D4293EC6B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50C2D-E0EF-B003-1A20-C90939A34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1E0DB-27D3-F8B0-75E0-F34B1308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AFCB4-9680-30F1-301B-4B2AF33D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6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8DEF-5C12-2124-6DB2-527B1834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222E59-BAF6-88B9-64B3-C8B771CB3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741BA-3EBA-9C9D-6FCC-C76467EA6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760B0-042C-3E89-EBC4-5E4EB1AF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572BD-72ED-89FA-B727-07AE0ABA7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47C16-3C1D-1E35-E27A-0FACD54F5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1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680DD"/>
            </a:gs>
            <a:gs pos="20000">
              <a:srgbClr val="5148D3"/>
            </a:gs>
            <a:gs pos="80000">
              <a:srgbClr val="0B0559"/>
            </a:gs>
            <a:gs pos="100000">
              <a:srgbClr val="030032"/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37309A-7565-3C23-B52C-67D6F58FF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87B62-0CEE-D89C-9645-55EA6ABE4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FAB56-322E-02E9-5A22-9F9400C18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A4380-A8C2-492B-AC00-663B0A50A01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EC967-AE2B-0AFE-A10A-C92AF031D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0998D-E255-626D-FDA1-C7CC0E853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58DAA8-A6B7-44C1-A091-779DA739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86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50800" dist="50800" dir="2700000" algn="tl" rotWithShape="0">
              <a:prstClr val="black">
                <a:alpha val="5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effectLst>
            <a:outerShdw blurRad="508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508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effectLst>
            <a:outerShdw blurRad="508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508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508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C66DAFFB-51BE-CF9F-554C-3B6F980CA4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83723">
            <a:off x="6143312" y="-606370"/>
            <a:ext cx="4884747" cy="7632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4DA111-FB07-8C80-9C6A-CBF09592C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218" y="1431260"/>
            <a:ext cx="6599008" cy="2188231"/>
          </a:xfrm>
        </p:spPr>
        <p:txBody>
          <a:bodyPr>
            <a:noAutofit/>
          </a:bodyPr>
          <a:lstStyle/>
          <a:p>
            <a:pPr algn="l"/>
            <a:r>
              <a:rPr lang="en-US" sz="7000">
                <a:latin typeface="Montserrat Black" pitchFamily="2" charset="0"/>
              </a:rPr>
              <a:t>WOMEN’S</a:t>
            </a:r>
            <a:br>
              <a:rPr lang="en-US" sz="7000">
                <a:latin typeface="Montserrat Black" pitchFamily="2" charset="0"/>
              </a:rPr>
            </a:br>
            <a:r>
              <a:rPr lang="en-US" sz="7000">
                <a:latin typeface="Montserrat Black" pitchFamily="2" charset="0"/>
              </a:rPr>
              <a:t>HACKATHON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96B11-D3BD-8121-6704-BFC95D4CC29C}"/>
              </a:ext>
            </a:extLst>
          </p:cNvPr>
          <p:cNvSpPr txBox="1"/>
          <p:nvPr/>
        </p:nvSpPr>
        <p:spPr>
          <a:xfrm>
            <a:off x="778218" y="1027478"/>
            <a:ext cx="3915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C0BDED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Montserrat SemiBold" pitchFamily="2" charset="0"/>
              </a:rPr>
              <a:t>11</a:t>
            </a:r>
            <a:r>
              <a:rPr lang="en-US" sz="3200" baseline="30000">
                <a:solidFill>
                  <a:srgbClr val="C0BDED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Montserrat SemiBold" pitchFamily="2" charset="0"/>
              </a:rPr>
              <a:t>th</a:t>
            </a:r>
            <a:r>
              <a:rPr lang="en-US" sz="3200">
                <a:solidFill>
                  <a:srgbClr val="C0BDED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Montserrat SemiBold" pitchFamily="2" charset="0"/>
              </a:rPr>
              <a:t> Annual </a:t>
            </a:r>
            <a:r>
              <a:rPr lang="en-US" sz="3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UMSL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6E303-84FF-0F0E-AC13-2EF315041AD5}"/>
              </a:ext>
            </a:extLst>
          </p:cNvPr>
          <p:cNvSpPr txBox="1"/>
          <p:nvPr/>
        </p:nvSpPr>
        <p:spPr>
          <a:xfrm>
            <a:off x="5553316" y="3419805"/>
            <a:ext cx="1802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BBB7EB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2025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276B07-AA97-CD8D-4BB6-B4A28687C54A}"/>
              </a:ext>
            </a:extLst>
          </p:cNvPr>
          <p:cNvSpPr txBox="1"/>
          <p:nvPr/>
        </p:nvSpPr>
        <p:spPr>
          <a:xfrm>
            <a:off x="786881" y="3563514"/>
            <a:ext cx="5151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+mj-lt"/>
              </a:rPr>
              <a:t>Empowering </a:t>
            </a:r>
            <a:r>
              <a:rPr lang="en-US" sz="2400">
                <a:solidFill>
                  <a:srgbClr val="F79D39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Montserrat SemiBold" pitchFamily="2" charset="0"/>
              </a:rPr>
              <a:t>#WomenInTech</a:t>
            </a:r>
          </a:p>
        </p:txBody>
      </p:sp>
      <p:pic>
        <p:nvPicPr>
          <p:cNvPr id="24" name="Picture 23" descr="A black and white logo&#10;&#10;AI-generated content may be incorrect.">
            <a:extLst>
              <a:ext uri="{FF2B5EF4-FFF2-40B4-BE49-F238E27FC236}">
                <a16:creationId xmlns:a16="http://schemas.microsoft.com/office/drawing/2014/main" id="{6D2A4427-A6EE-FC85-38CF-1CD83B457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88" y="5060291"/>
            <a:ext cx="3672838" cy="968433"/>
          </a:xfrm>
          <a:prstGeom prst="rect">
            <a:avLst/>
          </a:prstGeom>
        </p:spPr>
      </p:pic>
      <p:pic>
        <p:nvPicPr>
          <p:cNvPr id="26" name="Picture 25" descr="A red and white sign with black border&#10;&#10;AI-generated content may be incorrect.">
            <a:extLst>
              <a:ext uri="{FF2B5EF4-FFF2-40B4-BE49-F238E27FC236}">
                <a16:creationId xmlns:a16="http://schemas.microsoft.com/office/drawing/2014/main" id="{FF4CF732-7957-0125-97BB-2C60EA960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21" y="5183067"/>
            <a:ext cx="740361" cy="7403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8E0CD04-522A-5DCC-33A0-54B46D40C885}"/>
              </a:ext>
            </a:extLst>
          </p:cNvPr>
          <p:cNvSpPr txBox="1"/>
          <p:nvPr/>
        </p:nvSpPr>
        <p:spPr>
          <a:xfrm>
            <a:off x="778218" y="4737126"/>
            <a:ext cx="2254250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rgbClr val="BBB7EB"/>
                </a:solidFill>
                <a:latin typeface="+mj-lt"/>
              </a:rPr>
              <a:t>Brought to you by</a:t>
            </a:r>
            <a:endParaRPr lang="en-US" sz="1500">
              <a:solidFill>
                <a:srgbClr val="BBB7EB"/>
              </a:solidFill>
              <a:latin typeface="Montserrat SemiBold" pitchFamily="2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1372862-9C00-52E8-A037-4B32BF756B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6190" y="1431260"/>
            <a:ext cx="2560208" cy="400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63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1A91FD5-AC66-C95F-A9C3-1C81133065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83723">
            <a:off x="6143312" y="-606370"/>
            <a:ext cx="4884747" cy="76324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E8C9C-BE12-BD7B-1BD6-3457311E3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5866"/>
            <a:ext cx="4506654" cy="1488663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2100">
                <a:solidFill>
                  <a:srgbClr val="F79D39"/>
                </a:solidFill>
                <a:latin typeface="Montserrat ExtraBold" pitchFamily="2" charset="0"/>
              </a:rPr>
              <a:t>13</a:t>
            </a:r>
            <a:r>
              <a:rPr lang="en-US" sz="2100"/>
              <a:t> Hackathon Participants</a:t>
            </a:r>
          </a:p>
          <a:p>
            <a:pPr>
              <a:buClr>
                <a:schemeClr val="bg1"/>
              </a:buClr>
            </a:pPr>
            <a:r>
              <a:rPr lang="en-US" sz="2100">
                <a:solidFill>
                  <a:srgbClr val="F79D39"/>
                </a:solidFill>
                <a:latin typeface="Montserrat ExtraBold" pitchFamily="2" charset="0"/>
              </a:rPr>
              <a:t>3</a:t>
            </a:r>
            <a:r>
              <a:rPr lang="en-US" sz="2100"/>
              <a:t> New Solutions Created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8EC0A2-1B94-44F2-8054-06DFA723E79F}"/>
              </a:ext>
            </a:extLst>
          </p:cNvPr>
          <p:cNvSpPr txBox="1">
            <a:spLocks/>
          </p:cNvSpPr>
          <p:nvPr/>
        </p:nvSpPr>
        <p:spPr>
          <a:xfrm>
            <a:off x="838200" y="726142"/>
            <a:ext cx="9482418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>
                <a:latin typeface="Montserrat ExtraBold" pitchFamily="2" charset="0"/>
              </a:rPr>
              <a:t>Event Highlights!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A851A09-57E9-D334-9381-07BA18EA0E5C}"/>
              </a:ext>
            </a:extLst>
          </p:cNvPr>
          <p:cNvSpPr/>
          <p:nvPr/>
        </p:nvSpPr>
        <p:spPr>
          <a:xfrm>
            <a:off x="5513408" y="1913530"/>
            <a:ext cx="3577478" cy="406850"/>
          </a:xfrm>
          <a:prstGeom prst="roundRect">
            <a:avLst/>
          </a:prstGeom>
          <a:solidFill>
            <a:srgbClr val="0B05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23A4E-3858-AC9A-91A5-778D9A3FB5AA}"/>
              </a:ext>
            </a:extLst>
          </p:cNvPr>
          <p:cNvSpPr txBox="1"/>
          <p:nvPr/>
        </p:nvSpPr>
        <p:spPr>
          <a:xfrm>
            <a:off x="5623293" y="1928549"/>
            <a:ext cx="3400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79D39"/>
                </a:solidFill>
                <a:latin typeface="Montserrat SemiBold" pitchFamily="2" charset="0"/>
              </a:rPr>
              <a:t>#UMSLWomensHackathon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2E7DFA4-B9B0-43BA-F9F9-DDE79711C7A5}"/>
              </a:ext>
            </a:extLst>
          </p:cNvPr>
          <p:cNvSpPr/>
          <p:nvPr/>
        </p:nvSpPr>
        <p:spPr>
          <a:xfrm>
            <a:off x="9243957" y="1913530"/>
            <a:ext cx="1943467" cy="406850"/>
          </a:xfrm>
          <a:prstGeom prst="roundRect">
            <a:avLst/>
          </a:prstGeom>
          <a:solidFill>
            <a:srgbClr val="0B05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8F2BD-AA11-E7AC-40A2-AE580FEF6ECA}"/>
              </a:ext>
            </a:extLst>
          </p:cNvPr>
          <p:cNvSpPr txBox="1"/>
          <p:nvPr/>
        </p:nvSpPr>
        <p:spPr>
          <a:xfrm>
            <a:off x="9353841" y="1928549"/>
            <a:ext cx="175881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79D39"/>
                </a:solidFill>
                <a:latin typeface="Montserrat SemiBold" pitchFamily="2" charset="0"/>
              </a:rPr>
              <a:t>#UMSLProud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932B3E-AF4B-DDB2-C641-D87E45CF9D40}"/>
              </a:ext>
            </a:extLst>
          </p:cNvPr>
          <p:cNvSpPr/>
          <p:nvPr/>
        </p:nvSpPr>
        <p:spPr>
          <a:xfrm>
            <a:off x="5513408" y="2466976"/>
            <a:ext cx="2260911" cy="406850"/>
          </a:xfrm>
          <a:prstGeom prst="roundRect">
            <a:avLst/>
          </a:prstGeom>
          <a:solidFill>
            <a:srgbClr val="0B05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44C78C-3E26-79CB-9924-F69DDF4C96D3}"/>
              </a:ext>
            </a:extLst>
          </p:cNvPr>
          <p:cNvSpPr txBox="1"/>
          <p:nvPr/>
        </p:nvSpPr>
        <p:spPr>
          <a:xfrm>
            <a:off x="5623293" y="2481995"/>
            <a:ext cx="209063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79D39"/>
                </a:solidFill>
                <a:latin typeface="Montserrat SemiBold" pitchFamily="2" charset="0"/>
              </a:rPr>
              <a:t>#WomenInTech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CAFC89B-DE63-8CD6-C31F-BE1025DB22D9}"/>
              </a:ext>
            </a:extLst>
          </p:cNvPr>
          <p:cNvSpPr/>
          <p:nvPr/>
        </p:nvSpPr>
        <p:spPr>
          <a:xfrm>
            <a:off x="7942873" y="2466976"/>
            <a:ext cx="2920813" cy="406850"/>
          </a:xfrm>
          <a:prstGeom prst="roundRect">
            <a:avLst/>
          </a:prstGeom>
          <a:solidFill>
            <a:srgbClr val="0B05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BA3B3D-9D05-A14D-4DA5-B1CB30849AD4}"/>
              </a:ext>
            </a:extLst>
          </p:cNvPr>
          <p:cNvSpPr txBox="1"/>
          <p:nvPr/>
        </p:nvSpPr>
        <p:spPr>
          <a:xfrm>
            <a:off x="8052758" y="2481995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79D39"/>
                </a:solidFill>
                <a:latin typeface="Montserrat SemiBold" pitchFamily="2" charset="0"/>
              </a:rPr>
              <a:t>#WomensHackathon</a:t>
            </a:r>
          </a:p>
        </p:txBody>
      </p:sp>
      <p:pic>
        <p:nvPicPr>
          <p:cNvPr id="24" name="Picture 23" descr="A black and white logo&#10;&#10;AI-generated content may be incorrect.">
            <a:extLst>
              <a:ext uri="{FF2B5EF4-FFF2-40B4-BE49-F238E27FC236}">
                <a16:creationId xmlns:a16="http://schemas.microsoft.com/office/drawing/2014/main" id="{43E183E0-5182-7490-E2DB-2DBEE29FB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42" y="4330522"/>
            <a:ext cx="2167447" cy="571500"/>
          </a:xfrm>
          <a:prstGeom prst="rect">
            <a:avLst/>
          </a:prstGeom>
        </p:spPr>
      </p:pic>
      <p:pic>
        <p:nvPicPr>
          <p:cNvPr id="25" name="Picture 24" descr="A red and white sign with black border&#10;&#10;AI-generated content may be incorrect.">
            <a:extLst>
              <a:ext uri="{FF2B5EF4-FFF2-40B4-BE49-F238E27FC236}">
                <a16:creationId xmlns:a16="http://schemas.microsoft.com/office/drawing/2014/main" id="{81594BB2-2C64-A36C-6323-EB702ED78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23" y="4383170"/>
            <a:ext cx="453396" cy="4533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90806C-309A-612F-88B5-24234145D016}"/>
              </a:ext>
            </a:extLst>
          </p:cNvPr>
          <p:cNvSpPr txBox="1"/>
          <p:nvPr/>
        </p:nvSpPr>
        <p:spPr>
          <a:xfrm>
            <a:off x="8653106" y="3996165"/>
            <a:ext cx="1851683" cy="2923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rgbClr val="BBB7EB"/>
                </a:solidFill>
                <a:latin typeface="+mj-lt"/>
              </a:rPr>
              <a:t>Brought to you by</a:t>
            </a:r>
            <a:endParaRPr lang="en-US" sz="1300">
              <a:solidFill>
                <a:srgbClr val="BBB7EB"/>
              </a:solidFill>
              <a:latin typeface="Montserrat SemiBold" pitchFamily="2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4CD2669-4174-803F-906F-2B17BB1A6900}"/>
              </a:ext>
            </a:extLst>
          </p:cNvPr>
          <p:cNvSpPr txBox="1">
            <a:spLocks/>
          </p:cNvSpPr>
          <p:nvPr/>
        </p:nvSpPr>
        <p:spPr>
          <a:xfrm>
            <a:off x="8104472" y="5294376"/>
            <a:ext cx="3309310" cy="90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rgbClr val="BBB7EB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UMSL</a:t>
            </a:r>
            <a:r>
              <a:rPr lang="en-US" sz="2600">
                <a:solidFill>
                  <a:srgbClr val="BBB7EB"/>
                </a:solidFill>
                <a:latin typeface="Montserrat Black" pitchFamily="2" charset="0"/>
              </a:rPr>
              <a:t> </a:t>
            </a:r>
            <a:r>
              <a:rPr lang="en-US" sz="2600">
                <a:latin typeface="Montserrat Black" pitchFamily="2" charset="0"/>
              </a:rPr>
              <a:t>WOMEN’S</a:t>
            </a:r>
            <a:br>
              <a:rPr lang="en-US" sz="2600">
                <a:latin typeface="Montserrat Black" pitchFamily="2" charset="0"/>
              </a:rPr>
            </a:br>
            <a:r>
              <a:rPr lang="en-US" sz="2600">
                <a:latin typeface="Montserrat Black" pitchFamily="2" charset="0"/>
              </a:rPr>
              <a:t>HACKATHON </a:t>
            </a:r>
            <a:r>
              <a:rPr lang="en-US" sz="1800">
                <a:solidFill>
                  <a:srgbClr val="BBB7EB"/>
                </a:solidFill>
                <a:latin typeface="Montserrat Black" pitchFamily="2" charset="0"/>
              </a:rPr>
              <a:t>2025</a:t>
            </a:r>
          </a:p>
        </p:txBody>
      </p:sp>
      <p:pic>
        <p:nvPicPr>
          <p:cNvPr id="6" name="Picture 5" descr="A group of people sitting in a room&#10;&#10;AI-generated content may be incorrect.">
            <a:extLst>
              <a:ext uri="{FF2B5EF4-FFF2-40B4-BE49-F238E27FC236}">
                <a16:creationId xmlns:a16="http://schemas.microsoft.com/office/drawing/2014/main" id="{300660F5-1904-4644-69EC-5A14010AE9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" t="37489" r="10811" b="17833"/>
          <a:stretch/>
        </p:blipFill>
        <p:spPr>
          <a:xfrm>
            <a:off x="931830" y="3563472"/>
            <a:ext cx="6432254" cy="2452274"/>
          </a:xfrm>
          <a:prstGeom prst="roundRect">
            <a:avLst>
              <a:gd name="adj" fmla="val 3639"/>
            </a:avLst>
          </a:prstGeom>
          <a:ln w="28575">
            <a:solidFill>
              <a:srgbClr val="F79D39"/>
            </a:solidFill>
          </a:ln>
        </p:spPr>
      </p:pic>
    </p:spTree>
    <p:extLst>
      <p:ext uri="{BB962C8B-B14F-4D97-AF65-F5344CB8AC3E}">
        <p14:creationId xmlns:p14="http://schemas.microsoft.com/office/powerpoint/2010/main" val="1316939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4DC2D-8D32-0B1E-AD1A-176BF872F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DF2653D-A529-0F14-E5B4-6B67CBD6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83723">
            <a:off x="6143312" y="-606370"/>
            <a:ext cx="4884747" cy="76324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51FED0B-98BF-7FB7-9BEC-A248AD559C72}"/>
              </a:ext>
            </a:extLst>
          </p:cNvPr>
          <p:cNvSpPr txBox="1">
            <a:spLocks/>
          </p:cNvSpPr>
          <p:nvPr/>
        </p:nvSpPr>
        <p:spPr>
          <a:xfrm>
            <a:off x="838200" y="726142"/>
            <a:ext cx="9482418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>
                <a:latin typeface="Montserrat ExtraBold" pitchFamily="2" charset="0"/>
              </a:rPr>
              <a:t>3</a:t>
            </a:r>
            <a:r>
              <a:rPr lang="en-US" sz="5000" baseline="30000">
                <a:latin typeface="Montserrat ExtraBold" pitchFamily="2" charset="0"/>
              </a:rPr>
              <a:t>rd</a:t>
            </a:r>
            <a:r>
              <a:rPr lang="en-US" sz="5000">
                <a:latin typeface="Montserrat ExtraBold" pitchFamily="2" charset="0"/>
              </a:rPr>
              <a:t> Place  </a:t>
            </a:r>
            <a:r>
              <a:rPr lang="en-US" sz="3600">
                <a:solidFill>
                  <a:srgbClr val="F79D39"/>
                </a:solidFill>
                <a:latin typeface="Montserrat SemiBold" pitchFamily="2" charset="0"/>
              </a:rPr>
              <a:t>Stock Savvy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662C39-EFB7-893B-817C-9AC7039CE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5867"/>
            <a:ext cx="6525884" cy="1273510"/>
          </a:xfrm>
        </p:spPr>
        <p:txBody>
          <a:bodyPr>
            <a:normAutofit/>
          </a:bodyPr>
          <a:lstStyle/>
          <a:p>
            <a:r>
              <a:rPr lang="en-US" sz="2100"/>
              <a:t>Avee, Vani, Briaris, Tyra, Mymoon, Efta</a:t>
            </a:r>
          </a:p>
          <a:p>
            <a:endParaRPr lang="en-US" sz="2100"/>
          </a:p>
        </p:txBody>
      </p: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F5884E5F-712F-2001-912A-A3A349CA3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42" y="4330522"/>
            <a:ext cx="2167447" cy="571500"/>
          </a:xfrm>
          <a:prstGeom prst="rect">
            <a:avLst/>
          </a:prstGeom>
        </p:spPr>
      </p:pic>
      <p:pic>
        <p:nvPicPr>
          <p:cNvPr id="11" name="Picture 10" descr="A red and white sign with black border&#10;&#10;AI-generated content may be incorrect.">
            <a:extLst>
              <a:ext uri="{FF2B5EF4-FFF2-40B4-BE49-F238E27FC236}">
                <a16:creationId xmlns:a16="http://schemas.microsoft.com/office/drawing/2014/main" id="{66E6B31D-8DA1-15CC-541C-1D19F6BA6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23" y="4383170"/>
            <a:ext cx="453396" cy="4533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A47B16-D0CD-80AE-B8F3-BAED9268FFDD}"/>
              </a:ext>
            </a:extLst>
          </p:cNvPr>
          <p:cNvSpPr txBox="1"/>
          <p:nvPr/>
        </p:nvSpPr>
        <p:spPr>
          <a:xfrm>
            <a:off x="8653106" y="3996165"/>
            <a:ext cx="1851683" cy="2923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rgbClr val="BBB7EB"/>
                </a:solidFill>
                <a:latin typeface="+mj-lt"/>
              </a:rPr>
              <a:t>Brought to you by</a:t>
            </a:r>
            <a:endParaRPr lang="en-US" sz="1300">
              <a:solidFill>
                <a:srgbClr val="BBB7EB"/>
              </a:solidFill>
              <a:latin typeface="Montserrat SemiBold" pitchFamily="2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4D8BCBE-DEF6-024C-B9B2-A1B02E4A897C}"/>
              </a:ext>
            </a:extLst>
          </p:cNvPr>
          <p:cNvSpPr txBox="1">
            <a:spLocks/>
          </p:cNvSpPr>
          <p:nvPr/>
        </p:nvSpPr>
        <p:spPr>
          <a:xfrm>
            <a:off x="8104472" y="5294376"/>
            <a:ext cx="3309310" cy="90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rgbClr val="BBB7EB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UMSL</a:t>
            </a:r>
            <a:r>
              <a:rPr lang="en-US" sz="2600">
                <a:solidFill>
                  <a:srgbClr val="BBB7EB"/>
                </a:solidFill>
                <a:latin typeface="Montserrat Black" pitchFamily="2" charset="0"/>
              </a:rPr>
              <a:t> </a:t>
            </a:r>
            <a:r>
              <a:rPr lang="en-US" sz="2600">
                <a:latin typeface="Montserrat Black" pitchFamily="2" charset="0"/>
              </a:rPr>
              <a:t>WOMEN’S</a:t>
            </a:r>
            <a:br>
              <a:rPr lang="en-US" sz="2600">
                <a:latin typeface="Montserrat Black" pitchFamily="2" charset="0"/>
              </a:rPr>
            </a:br>
            <a:r>
              <a:rPr lang="en-US" sz="2600">
                <a:latin typeface="Montserrat Black" pitchFamily="2" charset="0"/>
              </a:rPr>
              <a:t>HACKATHON </a:t>
            </a:r>
            <a:r>
              <a:rPr lang="en-US" sz="1800">
                <a:solidFill>
                  <a:srgbClr val="BBB7EB"/>
                </a:solidFill>
                <a:latin typeface="Montserrat Black" pitchFamily="2" charset="0"/>
              </a:rPr>
              <a:t>2025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28C519-22CF-9DF2-257D-C4F75F7A67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881" y="3147238"/>
            <a:ext cx="6288584" cy="2874928"/>
          </a:xfrm>
          <a:prstGeom prst="roundRect">
            <a:avLst>
              <a:gd name="adj" fmla="val 2613"/>
            </a:avLst>
          </a:prstGeom>
          <a:ln w="28575">
            <a:solidFill>
              <a:srgbClr val="F79D39"/>
            </a:solidFill>
          </a:ln>
        </p:spPr>
      </p:pic>
    </p:spTree>
    <p:extLst>
      <p:ext uri="{BB962C8B-B14F-4D97-AF65-F5344CB8AC3E}">
        <p14:creationId xmlns:p14="http://schemas.microsoft.com/office/powerpoint/2010/main" val="2964644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683BB-7A5C-B754-CA19-1DE5B168C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F73D4C75-9922-B6FC-F605-0FCCFCE44B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83723">
            <a:off x="6143312" y="-606370"/>
            <a:ext cx="4884747" cy="76324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3C23F38-B93A-27E6-4481-198CFDCE0F1D}"/>
              </a:ext>
            </a:extLst>
          </p:cNvPr>
          <p:cNvSpPr txBox="1">
            <a:spLocks/>
          </p:cNvSpPr>
          <p:nvPr/>
        </p:nvSpPr>
        <p:spPr>
          <a:xfrm>
            <a:off x="838200" y="726142"/>
            <a:ext cx="9482418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>
                <a:latin typeface="Montserrat ExtraBold" pitchFamily="2" charset="0"/>
              </a:rPr>
              <a:t>2</a:t>
            </a:r>
            <a:r>
              <a:rPr lang="en-US" sz="5000" baseline="30000">
                <a:latin typeface="Montserrat ExtraBold" pitchFamily="2" charset="0"/>
              </a:rPr>
              <a:t>nd</a:t>
            </a:r>
            <a:r>
              <a:rPr lang="en-US" sz="5000">
                <a:latin typeface="Montserrat ExtraBold" pitchFamily="2" charset="0"/>
              </a:rPr>
              <a:t> Place  </a:t>
            </a:r>
            <a:r>
              <a:rPr lang="en-US" sz="3600">
                <a:solidFill>
                  <a:srgbClr val="F79D39"/>
                </a:solidFill>
                <a:latin typeface="Montserrat SemiBold" pitchFamily="2" charset="0"/>
              </a:rPr>
              <a:t>Sisters In Christ</a:t>
            </a:r>
          </a:p>
        </p:txBody>
      </p: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5641BCD8-B646-5492-6381-0F890E677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42" y="4330522"/>
            <a:ext cx="2167447" cy="571500"/>
          </a:xfrm>
          <a:prstGeom prst="rect">
            <a:avLst/>
          </a:prstGeom>
        </p:spPr>
      </p:pic>
      <p:pic>
        <p:nvPicPr>
          <p:cNvPr id="11" name="Picture 10" descr="A red and white sign with black border&#10;&#10;AI-generated content may be incorrect.">
            <a:extLst>
              <a:ext uri="{FF2B5EF4-FFF2-40B4-BE49-F238E27FC236}">
                <a16:creationId xmlns:a16="http://schemas.microsoft.com/office/drawing/2014/main" id="{3198F966-E4D9-EF47-4F00-431578CE9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23" y="4383170"/>
            <a:ext cx="453396" cy="4533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1F85D4-1256-E806-2312-6B48D42BF537}"/>
              </a:ext>
            </a:extLst>
          </p:cNvPr>
          <p:cNvSpPr txBox="1"/>
          <p:nvPr/>
        </p:nvSpPr>
        <p:spPr>
          <a:xfrm>
            <a:off x="8653106" y="3996165"/>
            <a:ext cx="1851683" cy="2923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rgbClr val="BBB7EB"/>
                </a:solidFill>
                <a:latin typeface="+mj-lt"/>
              </a:rPr>
              <a:t>Brought to you by</a:t>
            </a:r>
            <a:endParaRPr lang="en-US" sz="1300">
              <a:solidFill>
                <a:srgbClr val="BBB7EB"/>
              </a:solidFill>
              <a:latin typeface="Montserrat SemiBold" pitchFamily="2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50D60BB-DE8D-DB20-4C0D-94CE3F343CED}"/>
              </a:ext>
            </a:extLst>
          </p:cNvPr>
          <p:cNvSpPr txBox="1">
            <a:spLocks/>
          </p:cNvSpPr>
          <p:nvPr/>
        </p:nvSpPr>
        <p:spPr>
          <a:xfrm>
            <a:off x="8104472" y="5294376"/>
            <a:ext cx="3309310" cy="90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rgbClr val="BBB7EB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UMSL</a:t>
            </a:r>
            <a:r>
              <a:rPr lang="en-US" sz="2600">
                <a:solidFill>
                  <a:srgbClr val="BBB7EB"/>
                </a:solidFill>
                <a:latin typeface="Montserrat Black" pitchFamily="2" charset="0"/>
              </a:rPr>
              <a:t> </a:t>
            </a:r>
            <a:r>
              <a:rPr lang="en-US" sz="2600">
                <a:latin typeface="Montserrat Black" pitchFamily="2" charset="0"/>
              </a:rPr>
              <a:t>WOMEN’S</a:t>
            </a:r>
            <a:br>
              <a:rPr lang="en-US" sz="2600">
                <a:latin typeface="Montserrat Black" pitchFamily="2" charset="0"/>
              </a:rPr>
            </a:br>
            <a:r>
              <a:rPr lang="en-US" sz="2600">
                <a:latin typeface="Montserrat Black" pitchFamily="2" charset="0"/>
              </a:rPr>
              <a:t>HACKATHON </a:t>
            </a:r>
            <a:r>
              <a:rPr lang="en-US" sz="1800">
                <a:solidFill>
                  <a:srgbClr val="BBB7EB"/>
                </a:solidFill>
                <a:latin typeface="Montserrat Black" pitchFamily="2" charset="0"/>
              </a:rPr>
              <a:t>2025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3A2E10-BF28-42E7-9DE1-F556BC2C6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5867"/>
            <a:ext cx="6525884" cy="1273510"/>
          </a:xfrm>
        </p:spPr>
        <p:txBody>
          <a:bodyPr>
            <a:normAutofit/>
          </a:bodyPr>
          <a:lstStyle/>
          <a:p>
            <a:r>
              <a:rPr lang="en-US" sz="2100"/>
              <a:t>Cassandra, Una, Shakinah, Breanna</a:t>
            </a:r>
          </a:p>
          <a:p>
            <a:endParaRPr lang="en-US" sz="2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C449E9-2CDD-022B-EA6A-64188113B6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881" y="3147238"/>
            <a:ext cx="6288584" cy="2874928"/>
          </a:xfrm>
          <a:prstGeom prst="roundRect">
            <a:avLst>
              <a:gd name="adj" fmla="val 2613"/>
            </a:avLst>
          </a:prstGeom>
          <a:ln w="28575">
            <a:solidFill>
              <a:srgbClr val="F79D39"/>
            </a:solidFill>
          </a:ln>
        </p:spPr>
      </p:pic>
    </p:spTree>
    <p:extLst>
      <p:ext uri="{BB962C8B-B14F-4D97-AF65-F5344CB8AC3E}">
        <p14:creationId xmlns:p14="http://schemas.microsoft.com/office/powerpoint/2010/main" val="280674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7A097B7E-A2E2-ED96-E2AF-F3E42C3A15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83723">
            <a:off x="6143312" y="-606370"/>
            <a:ext cx="4884747" cy="76324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0A5A324-8F88-4641-7ED5-73CD486C5A93}"/>
              </a:ext>
            </a:extLst>
          </p:cNvPr>
          <p:cNvSpPr txBox="1">
            <a:spLocks/>
          </p:cNvSpPr>
          <p:nvPr/>
        </p:nvSpPr>
        <p:spPr>
          <a:xfrm>
            <a:off x="838200" y="726142"/>
            <a:ext cx="9482418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>
                <a:latin typeface="Montserrat ExtraBold" pitchFamily="2" charset="0"/>
              </a:rPr>
              <a:t>1</a:t>
            </a:r>
            <a:r>
              <a:rPr lang="en-US" sz="5000" baseline="30000">
                <a:latin typeface="Montserrat ExtraBold" pitchFamily="2" charset="0"/>
              </a:rPr>
              <a:t>st</a:t>
            </a:r>
            <a:r>
              <a:rPr lang="en-US" sz="5000">
                <a:latin typeface="Montserrat ExtraBold" pitchFamily="2" charset="0"/>
              </a:rPr>
              <a:t> Place  </a:t>
            </a:r>
            <a:r>
              <a:rPr lang="en-US" sz="3600">
                <a:solidFill>
                  <a:srgbClr val="F79D39"/>
                </a:solidFill>
                <a:latin typeface="Montserrat SemiBold" pitchFamily="2" charset="0"/>
              </a:rPr>
              <a:t>Campus Aware</a:t>
            </a:r>
          </a:p>
        </p:txBody>
      </p: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35CCBB5B-00BE-21A5-9DBB-0795369E8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42" y="4330522"/>
            <a:ext cx="2167447" cy="571500"/>
          </a:xfrm>
          <a:prstGeom prst="rect">
            <a:avLst/>
          </a:prstGeom>
        </p:spPr>
      </p:pic>
      <p:pic>
        <p:nvPicPr>
          <p:cNvPr id="11" name="Picture 10" descr="A red and white sign with black border&#10;&#10;AI-generated content may be incorrect.">
            <a:extLst>
              <a:ext uri="{FF2B5EF4-FFF2-40B4-BE49-F238E27FC236}">
                <a16:creationId xmlns:a16="http://schemas.microsoft.com/office/drawing/2014/main" id="{E4887A7F-A2FE-CBC9-54CE-E079CE212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23" y="4383170"/>
            <a:ext cx="453396" cy="4533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A39864-76B4-1D00-3472-2B6DFED2FF24}"/>
              </a:ext>
            </a:extLst>
          </p:cNvPr>
          <p:cNvSpPr txBox="1"/>
          <p:nvPr/>
        </p:nvSpPr>
        <p:spPr>
          <a:xfrm>
            <a:off x="8653106" y="3996165"/>
            <a:ext cx="1851683" cy="2923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rgbClr val="BBB7EB"/>
                </a:solidFill>
                <a:latin typeface="+mj-lt"/>
              </a:rPr>
              <a:t>Brought to you by</a:t>
            </a:r>
            <a:endParaRPr lang="en-US" sz="1300">
              <a:solidFill>
                <a:srgbClr val="BBB7EB"/>
              </a:solidFill>
              <a:latin typeface="Montserrat SemiBold" pitchFamily="2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488254F-708B-0F51-D7BE-4C0097B9B3D6}"/>
              </a:ext>
            </a:extLst>
          </p:cNvPr>
          <p:cNvSpPr txBox="1">
            <a:spLocks/>
          </p:cNvSpPr>
          <p:nvPr/>
        </p:nvSpPr>
        <p:spPr>
          <a:xfrm>
            <a:off x="8104472" y="5294376"/>
            <a:ext cx="3309310" cy="90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rgbClr val="BBB7EB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UMSL</a:t>
            </a:r>
            <a:r>
              <a:rPr lang="en-US" sz="2600">
                <a:solidFill>
                  <a:srgbClr val="BBB7EB"/>
                </a:solidFill>
                <a:latin typeface="Montserrat Black" pitchFamily="2" charset="0"/>
              </a:rPr>
              <a:t> </a:t>
            </a:r>
            <a:r>
              <a:rPr lang="en-US" sz="2600">
                <a:latin typeface="Montserrat Black" pitchFamily="2" charset="0"/>
              </a:rPr>
              <a:t>WOMEN’S</a:t>
            </a:r>
            <a:br>
              <a:rPr lang="en-US" sz="2600">
                <a:latin typeface="Montserrat Black" pitchFamily="2" charset="0"/>
              </a:rPr>
            </a:br>
            <a:r>
              <a:rPr lang="en-US" sz="2600">
                <a:latin typeface="Montserrat Black" pitchFamily="2" charset="0"/>
              </a:rPr>
              <a:t>HACKATHON </a:t>
            </a:r>
            <a:r>
              <a:rPr lang="en-US" sz="1800">
                <a:solidFill>
                  <a:srgbClr val="BBB7EB"/>
                </a:solidFill>
                <a:latin typeface="Montserrat Black" pitchFamily="2" charset="0"/>
              </a:rPr>
              <a:t>2025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CEABE16-9782-4943-045C-179F104AA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5867"/>
            <a:ext cx="6525884" cy="1273510"/>
          </a:xfrm>
        </p:spPr>
        <p:txBody>
          <a:bodyPr>
            <a:normAutofit/>
          </a:bodyPr>
          <a:lstStyle/>
          <a:p>
            <a:r>
              <a:rPr lang="en-US" sz="2100"/>
              <a:t>Brittany, Bobby, Brian</a:t>
            </a:r>
          </a:p>
          <a:p>
            <a:endParaRPr lang="en-US" sz="21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A28A5-2145-F84F-C3D5-D8331276C7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2" b="19522"/>
          <a:stretch/>
        </p:blipFill>
        <p:spPr>
          <a:xfrm>
            <a:off x="889881" y="3147238"/>
            <a:ext cx="6288584" cy="2874928"/>
          </a:xfrm>
          <a:prstGeom prst="roundRect">
            <a:avLst>
              <a:gd name="adj" fmla="val 2613"/>
            </a:avLst>
          </a:prstGeom>
          <a:ln w="28575">
            <a:solidFill>
              <a:srgbClr val="F79D39"/>
            </a:solidFill>
          </a:ln>
        </p:spPr>
      </p:pic>
    </p:spTree>
    <p:extLst>
      <p:ext uri="{BB962C8B-B14F-4D97-AF65-F5344CB8AC3E}">
        <p14:creationId xmlns:p14="http://schemas.microsoft.com/office/powerpoint/2010/main" val="723415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>
            <a:extLst>
              <a:ext uri="{FF2B5EF4-FFF2-40B4-BE49-F238E27FC236}">
                <a16:creationId xmlns:a16="http://schemas.microsoft.com/office/drawing/2014/main" id="{5950D4B4-1DED-EF56-1C08-01585BB24D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83723">
            <a:off x="6143312" y="-606370"/>
            <a:ext cx="4884747" cy="7632417"/>
          </a:xfrm>
          <a:prstGeom prst="rect">
            <a:avLst/>
          </a:prstGeom>
        </p:spPr>
      </p:pic>
      <p:pic>
        <p:nvPicPr>
          <p:cNvPr id="9" name="Picture 8" descr="A red and white sign with black border&#10;&#10;AI-generated content may be incorrect.">
            <a:extLst>
              <a:ext uri="{FF2B5EF4-FFF2-40B4-BE49-F238E27FC236}">
                <a16:creationId xmlns:a16="http://schemas.microsoft.com/office/drawing/2014/main" id="{46C6C0DC-12F5-E411-6561-5417EC3DF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9985"/>
            <a:ext cx="745356" cy="7453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978A32-CA68-27DC-82CF-890F653AEBC0}"/>
              </a:ext>
            </a:extLst>
          </p:cNvPr>
          <p:cNvSpPr txBox="1"/>
          <p:nvPr/>
        </p:nvSpPr>
        <p:spPr>
          <a:xfrm>
            <a:off x="1840745" y="1179985"/>
            <a:ext cx="31745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>
                <a:solidFill>
                  <a:schemeClr val="bg1"/>
                </a:solidFill>
                <a:effectLst/>
                <a:latin typeface="Montserrat ExtraBold" pitchFamily="2" charset="0"/>
              </a:rPr>
              <a:t>Reinsurance Group of</a:t>
            </a:r>
          </a:p>
          <a:p>
            <a:r>
              <a:rPr lang="en-US" sz="1600" i="0">
                <a:solidFill>
                  <a:schemeClr val="bg1"/>
                </a:solidFill>
                <a:effectLst/>
                <a:latin typeface="Montserrat ExtraBold" pitchFamily="2" charset="0"/>
              </a:rPr>
              <a:t>America, Incorporated</a:t>
            </a:r>
          </a:p>
          <a:p>
            <a:r>
              <a:rPr lang="en-US" sz="1400">
                <a:solidFill>
                  <a:schemeClr val="bg1"/>
                </a:solidFill>
              </a:rPr>
              <a:t>rgare.com</a:t>
            </a:r>
          </a:p>
        </p:txBody>
      </p:sp>
      <p:pic>
        <p:nvPicPr>
          <p:cNvPr id="16" name="Picture 15" descr="A black and white logo&#10;&#10;AI-generated content may be incorrect.">
            <a:extLst>
              <a:ext uri="{FF2B5EF4-FFF2-40B4-BE49-F238E27FC236}">
                <a16:creationId xmlns:a16="http://schemas.microsoft.com/office/drawing/2014/main" id="{270C5C81-32A4-7774-CAB1-61409BBD5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6639"/>
          <a:stretch/>
        </p:blipFill>
        <p:spPr>
          <a:xfrm>
            <a:off x="838200" y="2402551"/>
            <a:ext cx="2378213" cy="74462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2418CE3-EA82-76E4-7200-D541E2CCF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3386" y="2399544"/>
            <a:ext cx="744626" cy="744626"/>
          </a:xfrm>
          <a:prstGeom prst="rect">
            <a:avLst/>
          </a:prstGeom>
        </p:spPr>
      </p:pic>
      <p:pic>
        <p:nvPicPr>
          <p:cNvPr id="17" name="Picture 16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2A36FC62-8EEA-89BC-56EC-E91A11867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63510"/>
            <a:ext cx="1440479" cy="1440479"/>
          </a:xfrm>
          <a:prstGeom prst="ellipse">
            <a:avLst/>
          </a:prstGeom>
          <a:ln w="28575" cap="rnd">
            <a:solidFill>
              <a:srgbClr val="FFC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467E1F3-C07D-A328-4B2E-72C4AC8558F5}"/>
              </a:ext>
            </a:extLst>
          </p:cNvPr>
          <p:cNvSpPr txBox="1">
            <a:spLocks/>
          </p:cNvSpPr>
          <p:nvPr/>
        </p:nvSpPr>
        <p:spPr>
          <a:xfrm>
            <a:off x="2423881" y="3729752"/>
            <a:ext cx="1900209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0">
                <a:latin typeface="Montserrat ExtraBold" pitchFamily="2" charset="0"/>
              </a:rPr>
              <a:t>Geminia</a:t>
            </a:r>
            <a:r>
              <a:rPr lang="en-US" sz="1600">
                <a:latin typeface="Montserrat ExtraBold" pitchFamily="2" charset="0"/>
              </a:rPr>
              <a:t> Morris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BF42C3-633A-947E-8452-FD90FC88579F}"/>
              </a:ext>
            </a:extLst>
          </p:cNvPr>
          <p:cNvSpPr txBox="1"/>
          <p:nvPr/>
        </p:nvSpPr>
        <p:spPr>
          <a:xfrm>
            <a:off x="2423881" y="4024190"/>
            <a:ext cx="1638590" cy="2923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79D39"/>
                </a:solidFill>
                <a:latin typeface="Montserrat SemiBold" pitchFamily="2" charset="0"/>
              </a:rPr>
              <a:t>Keynote Speaker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86546638-9911-A204-0840-359F5E51139D}"/>
              </a:ext>
            </a:extLst>
          </p:cNvPr>
          <p:cNvSpPr txBox="1">
            <a:spLocks/>
          </p:cNvSpPr>
          <p:nvPr/>
        </p:nvSpPr>
        <p:spPr>
          <a:xfrm>
            <a:off x="5852611" y="907775"/>
            <a:ext cx="5699584" cy="218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latin typeface="Montserrat Black" pitchFamily="2" charset="0"/>
              </a:rPr>
              <a:t>WOMEN’S</a:t>
            </a:r>
            <a:br>
              <a:rPr lang="en-US" sz="6000">
                <a:latin typeface="Montserrat Black" pitchFamily="2" charset="0"/>
              </a:rPr>
            </a:br>
            <a:r>
              <a:rPr lang="en-US" sz="6000">
                <a:latin typeface="Montserrat Black" pitchFamily="2" charset="0"/>
              </a:rPr>
              <a:t>HACKATHON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1E7D45-F99B-AB8A-8F2E-42085275AE5D}"/>
              </a:ext>
            </a:extLst>
          </p:cNvPr>
          <p:cNvSpPr txBox="1"/>
          <p:nvPr/>
        </p:nvSpPr>
        <p:spPr>
          <a:xfrm>
            <a:off x="5852611" y="594403"/>
            <a:ext cx="3915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C0BDED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Montserrat SemiBold" pitchFamily="2" charset="0"/>
              </a:rPr>
              <a:t>11</a:t>
            </a:r>
            <a:r>
              <a:rPr lang="en-US" sz="3200" baseline="30000">
                <a:solidFill>
                  <a:srgbClr val="C0BDED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Montserrat SemiBold" pitchFamily="2" charset="0"/>
              </a:rPr>
              <a:t>th</a:t>
            </a:r>
            <a:r>
              <a:rPr lang="en-US" sz="3200">
                <a:solidFill>
                  <a:srgbClr val="C0BDED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Montserrat SemiBold" pitchFamily="2" charset="0"/>
              </a:rPr>
              <a:t> Annual </a:t>
            </a:r>
            <a:r>
              <a:rPr lang="en-US" sz="3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UMSL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3A8F69-9FFF-B073-ECAA-41BA3E19E3FA}"/>
              </a:ext>
            </a:extLst>
          </p:cNvPr>
          <p:cNvSpPr txBox="1"/>
          <p:nvPr/>
        </p:nvSpPr>
        <p:spPr>
          <a:xfrm>
            <a:off x="10126894" y="2705721"/>
            <a:ext cx="122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>
                <a:solidFill>
                  <a:srgbClr val="BBB7EB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2025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8B7980-DCB0-AC17-7973-C0F8B083293D}"/>
              </a:ext>
            </a:extLst>
          </p:cNvPr>
          <p:cNvSpPr txBox="1"/>
          <p:nvPr/>
        </p:nvSpPr>
        <p:spPr>
          <a:xfrm>
            <a:off x="5852610" y="2823940"/>
            <a:ext cx="41980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>
                <a:solidFill>
                  <a:schemeClr val="bg1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+mj-lt"/>
              </a:rPr>
              <a:t>Empowering </a:t>
            </a:r>
            <a:r>
              <a:rPr lang="en-US" sz="2100">
                <a:solidFill>
                  <a:srgbClr val="F79D39"/>
                </a:solidFill>
                <a:effectLst>
                  <a:outerShdw blurRad="50800" dist="50800" dir="2700000" algn="tl">
                    <a:srgbClr val="000000">
                      <a:alpha val="50000"/>
                    </a:srgbClr>
                  </a:outerShdw>
                </a:effectLst>
                <a:latin typeface="Montserrat SemiBold" pitchFamily="2" charset="0"/>
              </a:rPr>
              <a:t>#WomenInTech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4294EF-8EC1-8D03-6783-94D4FC885427}"/>
              </a:ext>
            </a:extLst>
          </p:cNvPr>
          <p:cNvSpPr txBox="1">
            <a:spLocks/>
          </p:cNvSpPr>
          <p:nvPr/>
        </p:nvSpPr>
        <p:spPr>
          <a:xfrm>
            <a:off x="764054" y="677555"/>
            <a:ext cx="3749890" cy="517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/>
              <a:t>Special Thanks to: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554490A9-2D4E-DBC2-C9A6-D6A75B2383E7}"/>
              </a:ext>
            </a:extLst>
          </p:cNvPr>
          <p:cNvSpPr txBox="1">
            <a:spLocks/>
          </p:cNvSpPr>
          <p:nvPr/>
        </p:nvSpPr>
        <p:spPr>
          <a:xfrm>
            <a:off x="764053" y="5420322"/>
            <a:ext cx="4076887" cy="517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/>
              <a:t>Mentors, Volunteers, &amp; Participants!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93CAB6-1AD3-9CB5-82AC-75EBAB812C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0" t="37677" r="11895" b="21436"/>
          <a:stretch/>
        </p:blipFill>
        <p:spPr>
          <a:xfrm>
            <a:off x="5305647" y="3710518"/>
            <a:ext cx="6046556" cy="2305228"/>
          </a:xfrm>
          <a:prstGeom prst="roundRect">
            <a:avLst>
              <a:gd name="adj" fmla="val 3639"/>
            </a:avLst>
          </a:prstGeom>
          <a:ln w="28575">
            <a:solidFill>
              <a:srgbClr val="F79D39"/>
            </a:solidFill>
          </a:ln>
        </p:spPr>
      </p:pic>
    </p:spTree>
    <p:extLst>
      <p:ext uri="{BB962C8B-B14F-4D97-AF65-F5344CB8AC3E}">
        <p14:creationId xmlns:p14="http://schemas.microsoft.com/office/powerpoint/2010/main" val="1919290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qr code with a black and white background">
            <a:extLst>
              <a:ext uri="{FF2B5EF4-FFF2-40B4-BE49-F238E27FC236}">
                <a16:creationId xmlns:a16="http://schemas.microsoft.com/office/drawing/2014/main" id="{37340C30-1618-1F9B-930B-7966D9BA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77" y="3521159"/>
            <a:ext cx="2514600" cy="2514600"/>
          </a:xfrm>
          <a:prstGeom prst="roundRect">
            <a:avLst>
              <a:gd name="adj" fmla="val 5303"/>
            </a:avLst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43E7751-3645-7F31-BB9F-5D62A3786B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9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83723">
            <a:off x="6143312" y="-606370"/>
            <a:ext cx="4884747" cy="76324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3436F-5B31-EE36-963F-EE8C90086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982" y="2346837"/>
            <a:ext cx="4470872" cy="2319291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1900"/>
              <a:t>Event Images</a:t>
            </a:r>
          </a:p>
          <a:p>
            <a:pPr>
              <a:buClr>
                <a:schemeClr val="bg1"/>
              </a:buClr>
            </a:pPr>
            <a:r>
              <a:rPr lang="en-US" sz="1900"/>
              <a:t>Social Media Posts</a:t>
            </a:r>
          </a:p>
          <a:p>
            <a:pPr>
              <a:buClr>
                <a:schemeClr val="bg1"/>
              </a:buClr>
            </a:pPr>
            <a:r>
              <a:rPr lang="en-US" sz="1900"/>
              <a:t>Feedback Survey</a:t>
            </a:r>
          </a:p>
          <a:p>
            <a:pPr>
              <a:buClr>
                <a:schemeClr val="bg1"/>
              </a:buClr>
            </a:pPr>
            <a:r>
              <a:rPr lang="en-US" sz="1900"/>
              <a:t>Take Your Personal Items</a:t>
            </a:r>
            <a:endParaRPr lang="en-US" sz="1600"/>
          </a:p>
          <a:p>
            <a:pPr>
              <a:buClr>
                <a:schemeClr val="bg1"/>
              </a:buClr>
            </a:pPr>
            <a:r>
              <a:rPr lang="en-US" sz="1900"/>
              <a:t>Take the Snacks/Food!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E14D6C-C22B-B410-95A5-B30AC420183B}"/>
              </a:ext>
            </a:extLst>
          </p:cNvPr>
          <p:cNvSpPr txBox="1">
            <a:spLocks/>
          </p:cNvSpPr>
          <p:nvPr/>
        </p:nvSpPr>
        <p:spPr>
          <a:xfrm>
            <a:off x="838200" y="726142"/>
            <a:ext cx="9482418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>
                <a:latin typeface="Montserrat ExtraBold" pitchFamily="2" charset="0"/>
              </a:rPr>
              <a:t>👋 Farewell &amp; Safe Travels</a:t>
            </a:r>
          </a:p>
        </p:txBody>
      </p: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34E8FF39-904D-96C5-9860-AC1CF70D0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8" y="5529716"/>
            <a:ext cx="2167447" cy="571500"/>
          </a:xfrm>
          <a:prstGeom prst="rect">
            <a:avLst/>
          </a:prstGeom>
        </p:spPr>
      </p:pic>
      <p:pic>
        <p:nvPicPr>
          <p:cNvPr id="10" name="Picture 9" descr="A red and white sign with black border&#10;&#10;AI-generated content may be incorrect.">
            <a:extLst>
              <a:ext uri="{FF2B5EF4-FFF2-40B4-BE49-F238E27FC236}">
                <a16:creationId xmlns:a16="http://schemas.microsoft.com/office/drawing/2014/main" id="{085C38EA-753A-BF8A-D2AE-E7A69BC70B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99" y="5582364"/>
            <a:ext cx="453396" cy="453396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7529C3-4DA7-4E82-C8E1-79EFB83DD2D7}"/>
              </a:ext>
            </a:extLst>
          </p:cNvPr>
          <p:cNvSpPr txBox="1">
            <a:spLocks/>
          </p:cNvSpPr>
          <p:nvPr/>
        </p:nvSpPr>
        <p:spPr>
          <a:xfrm>
            <a:off x="873983" y="1925752"/>
            <a:ext cx="3648718" cy="517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>
                <a:solidFill>
                  <a:srgbClr val="BBB7EB"/>
                </a:solidFill>
                <a:latin typeface="Montserrat SemiBold" pitchFamily="2" charset="0"/>
              </a:rPr>
              <a:t>Final Notes: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9F6B11-8E06-4C82-34F7-2DE59444847F}"/>
              </a:ext>
            </a:extLst>
          </p:cNvPr>
          <p:cNvSpPr/>
          <p:nvPr/>
        </p:nvSpPr>
        <p:spPr>
          <a:xfrm>
            <a:off x="5097826" y="1965496"/>
            <a:ext cx="3577478" cy="406850"/>
          </a:xfrm>
          <a:prstGeom prst="roundRect">
            <a:avLst/>
          </a:prstGeom>
          <a:solidFill>
            <a:srgbClr val="0B05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7FD46-2B97-4CD3-7000-034BFCEB3A71}"/>
              </a:ext>
            </a:extLst>
          </p:cNvPr>
          <p:cNvSpPr txBox="1"/>
          <p:nvPr/>
        </p:nvSpPr>
        <p:spPr>
          <a:xfrm>
            <a:off x="5207711" y="1980515"/>
            <a:ext cx="34002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79D39"/>
                </a:solidFill>
                <a:latin typeface="Montserrat SemiBold" pitchFamily="2" charset="0"/>
              </a:rPr>
              <a:t>#UMSLWomensHackathon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375A71-A176-F578-8493-64AF388207EE}"/>
              </a:ext>
            </a:extLst>
          </p:cNvPr>
          <p:cNvSpPr/>
          <p:nvPr/>
        </p:nvSpPr>
        <p:spPr>
          <a:xfrm>
            <a:off x="8828375" y="1965496"/>
            <a:ext cx="1943467" cy="406850"/>
          </a:xfrm>
          <a:prstGeom prst="roundRect">
            <a:avLst/>
          </a:prstGeom>
          <a:solidFill>
            <a:srgbClr val="0B05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5BABE9-9C0E-7FB2-735F-47CB361B280D}"/>
              </a:ext>
            </a:extLst>
          </p:cNvPr>
          <p:cNvSpPr txBox="1"/>
          <p:nvPr/>
        </p:nvSpPr>
        <p:spPr>
          <a:xfrm>
            <a:off x="8938259" y="1980515"/>
            <a:ext cx="175881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79D39"/>
                </a:solidFill>
                <a:latin typeface="Montserrat SemiBold" pitchFamily="2" charset="0"/>
              </a:rPr>
              <a:t>#UMSLProud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C170FF-168E-6B0E-A099-78B56E0813D1}"/>
              </a:ext>
            </a:extLst>
          </p:cNvPr>
          <p:cNvSpPr/>
          <p:nvPr/>
        </p:nvSpPr>
        <p:spPr>
          <a:xfrm>
            <a:off x="5097826" y="2518942"/>
            <a:ext cx="2260911" cy="406850"/>
          </a:xfrm>
          <a:prstGeom prst="roundRect">
            <a:avLst/>
          </a:prstGeom>
          <a:solidFill>
            <a:srgbClr val="0B05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2A883A-3675-14A8-40EA-62378742ED51}"/>
              </a:ext>
            </a:extLst>
          </p:cNvPr>
          <p:cNvSpPr txBox="1"/>
          <p:nvPr/>
        </p:nvSpPr>
        <p:spPr>
          <a:xfrm>
            <a:off x="5207711" y="2533961"/>
            <a:ext cx="209063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79D39"/>
                </a:solidFill>
                <a:latin typeface="Montserrat SemiBold" pitchFamily="2" charset="0"/>
              </a:rPr>
              <a:t>#WomenInTech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9F28A6F-0021-C6AB-4659-8F5EFD201360}"/>
              </a:ext>
            </a:extLst>
          </p:cNvPr>
          <p:cNvSpPr/>
          <p:nvPr/>
        </p:nvSpPr>
        <p:spPr>
          <a:xfrm>
            <a:off x="7527291" y="2518942"/>
            <a:ext cx="2920813" cy="406850"/>
          </a:xfrm>
          <a:prstGeom prst="roundRect">
            <a:avLst/>
          </a:prstGeom>
          <a:solidFill>
            <a:srgbClr val="0B05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755C36-E918-5FAB-7477-8F0DA3487C8F}"/>
              </a:ext>
            </a:extLst>
          </p:cNvPr>
          <p:cNvSpPr txBox="1"/>
          <p:nvPr/>
        </p:nvSpPr>
        <p:spPr>
          <a:xfrm>
            <a:off x="7637176" y="2533961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79D39"/>
                </a:solidFill>
                <a:latin typeface="Montserrat SemiBold" pitchFamily="2" charset="0"/>
              </a:rPr>
              <a:t>#WomensHackathon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3B6FF0B-6F9C-AF47-31F3-D9D0B6F92B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5335" y="5582361"/>
            <a:ext cx="453397" cy="45339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2ED9FA8-0584-36F5-65AD-7F1F842C5098}"/>
              </a:ext>
            </a:extLst>
          </p:cNvPr>
          <p:cNvSpPr txBox="1">
            <a:spLocks/>
          </p:cNvSpPr>
          <p:nvPr/>
        </p:nvSpPr>
        <p:spPr>
          <a:xfrm>
            <a:off x="8104472" y="5294376"/>
            <a:ext cx="3309310" cy="90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rgbClr val="BBB7EB"/>
                </a:solidFill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Montserrat Black" pitchFamily="2" charset="0"/>
              </a:rPr>
              <a:t>UMSL</a:t>
            </a:r>
            <a:r>
              <a:rPr lang="en-US" sz="2600">
                <a:solidFill>
                  <a:srgbClr val="BBB7EB"/>
                </a:solidFill>
                <a:latin typeface="Montserrat Black" pitchFamily="2" charset="0"/>
              </a:rPr>
              <a:t> </a:t>
            </a:r>
            <a:r>
              <a:rPr lang="en-US" sz="2600">
                <a:latin typeface="Montserrat Black" pitchFamily="2" charset="0"/>
              </a:rPr>
              <a:t>WOMEN’S</a:t>
            </a:r>
            <a:br>
              <a:rPr lang="en-US" sz="2600">
                <a:latin typeface="Montserrat Black" pitchFamily="2" charset="0"/>
              </a:rPr>
            </a:br>
            <a:r>
              <a:rPr lang="en-US" sz="2600">
                <a:latin typeface="Montserrat Black" pitchFamily="2" charset="0"/>
              </a:rPr>
              <a:t>HACKATHON </a:t>
            </a:r>
            <a:r>
              <a:rPr lang="en-US" sz="1800">
                <a:solidFill>
                  <a:srgbClr val="BBB7EB"/>
                </a:solidFill>
                <a:latin typeface="Montserrat Black" pitchFamily="2" charset="0"/>
              </a:rPr>
              <a:t>2025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38B338-F326-91A7-CA59-CDB15D2285F0}"/>
              </a:ext>
            </a:extLst>
          </p:cNvPr>
          <p:cNvSpPr/>
          <p:nvPr/>
        </p:nvSpPr>
        <p:spPr>
          <a:xfrm>
            <a:off x="5085607" y="3521158"/>
            <a:ext cx="2514600" cy="2514600"/>
          </a:xfrm>
          <a:prstGeom prst="roundRect">
            <a:avLst>
              <a:gd name="adj" fmla="val 5350"/>
            </a:avLst>
          </a:prstGeom>
          <a:noFill/>
          <a:ln w="28575">
            <a:solidFill>
              <a:srgbClr val="F79D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28575">
                  <a:solidFill>
                    <a:srgbClr val="F79D39"/>
                  </a:solidFill>
                </a:ln>
              </a:rPr>
              <a:t>             </a:t>
            </a:r>
          </a:p>
        </p:txBody>
      </p:sp>
    </p:spTree>
    <p:extLst>
      <p:ext uri="{BB962C8B-B14F-4D97-AF65-F5344CB8AC3E}">
        <p14:creationId xmlns:p14="http://schemas.microsoft.com/office/powerpoint/2010/main" val="563164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Montserra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6FC463C1901A429BF3AC2959C7958E" ma:contentTypeVersion="11" ma:contentTypeDescription="Create a new document." ma:contentTypeScope="" ma:versionID="5789b912a87c62a918ef609974160caa">
  <xsd:schema xmlns:xsd="http://www.w3.org/2001/XMLSchema" xmlns:xs="http://www.w3.org/2001/XMLSchema" xmlns:p="http://schemas.microsoft.com/office/2006/metadata/properties" xmlns:ns2="aa7cbffe-647f-4106-a45f-7b0c311da58a" xmlns:ns3="79070374-15bf-4545-a22a-3a428479cafc" targetNamespace="http://schemas.microsoft.com/office/2006/metadata/properties" ma:root="true" ma:fieldsID="da005d9c3753e7ecb30b728aafd1bfcb" ns2:_="" ns3:_="">
    <xsd:import namespace="aa7cbffe-647f-4106-a45f-7b0c311da58a"/>
    <xsd:import namespace="79070374-15bf-4545-a22a-3a428479ca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7cbffe-647f-4106-a45f-7b0c311da5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e20e570-3a27-4eff-9ea0-d3488a33fb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070374-15bf-4545-a22a-3a428479caf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f1d7ed8-846a-40fd-99af-8fea6f9521b4}" ma:internalName="TaxCatchAll" ma:showField="CatchAllData" ma:web="79070374-15bf-4545-a22a-3a428479ca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9070374-15bf-4545-a22a-3a428479cafc" xsi:nil="true"/>
    <lcf76f155ced4ddcb4097134ff3c332f xmlns="aa7cbffe-647f-4106-a45f-7b0c311da58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F5E9CBE-012D-4961-B7E0-9BF34370D4BA}">
  <ds:schemaRefs>
    <ds:schemaRef ds:uri="79070374-15bf-4545-a22a-3a428479cafc"/>
    <ds:schemaRef ds:uri="aa7cbffe-647f-4106-a45f-7b0c311da5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45A03D7-CEB1-41EF-A88A-F5282E93F1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36BBE7-24F1-48C9-A73A-6E55FB90A7D5}">
  <ds:schemaRefs>
    <ds:schemaRef ds:uri="79070374-15bf-4545-a22a-3a428479cafc"/>
    <ds:schemaRef ds:uri="aa7cbffe-647f-4106-a45f-7b0c311da58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WOMEN’S HACKATHON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Davis, Sean (UMSL-Student)</dc:creator>
  <cp:revision>1</cp:revision>
  <dcterms:created xsi:type="dcterms:W3CDTF">2025-04-03T14:43:32Z</dcterms:created>
  <dcterms:modified xsi:type="dcterms:W3CDTF">2025-04-12T22:48:36Z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0x010100DA6FC463C1901A429BF3AC2959C7958E</vt:lpwstr>
  </property>
  <property fmtid="{D5CDD505-2E9C-101B-9397-08002B2CF9AE}" pid="3" name="MediaServiceImageTags">
    <vt:lpwstr/>
  </property>
</Properties>
</file>